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7"/>
  </p:notesMasterIdLst>
  <p:handoutMasterIdLst>
    <p:handoutMasterId r:id="rId18"/>
  </p:handoutMasterIdLst>
  <p:sldIdLst>
    <p:sldId id="257" r:id="rId2"/>
    <p:sldId id="1157" r:id="rId3"/>
    <p:sldId id="1158" r:id="rId4"/>
    <p:sldId id="288" r:id="rId5"/>
    <p:sldId id="1159" r:id="rId6"/>
    <p:sldId id="347" r:id="rId7"/>
    <p:sldId id="1152" r:id="rId8"/>
    <p:sldId id="1153" r:id="rId9"/>
    <p:sldId id="1146" r:id="rId10"/>
    <p:sldId id="1161" r:id="rId11"/>
    <p:sldId id="1147" r:id="rId12"/>
    <p:sldId id="1155" r:id="rId13"/>
    <p:sldId id="279" r:id="rId14"/>
    <p:sldId id="357" r:id="rId15"/>
    <p:sldId id="299" r:id="rId16"/>
  </p:sldIdLst>
  <p:sldSz cx="12192000" cy="68580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Amasis MT Pro" panose="02040504050005020304" pitchFamily="18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SemiBold" panose="00000700000000000000" pitchFamily="2" charset="0"/>
      <p:bold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Raleway Medium" pitchFamily="2" charset="0"/>
      <p:regular r:id="rId38"/>
      <p:italic r:id="rId39"/>
    </p:embeddedFont>
    <p:embeddedFont>
      <p:font typeface="Raleway SemiBold" pitchFamily="2" charset="0"/>
      <p:bold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0B62C095-F9FE-49C1-A529-C3B03F5CDC45}">
          <p14:sldIdLst>
            <p14:sldId id="257"/>
            <p14:sldId id="1157"/>
            <p14:sldId id="1158"/>
            <p14:sldId id="288"/>
            <p14:sldId id="1159"/>
            <p14:sldId id="347"/>
            <p14:sldId id="1152"/>
            <p14:sldId id="1153"/>
            <p14:sldId id="1146"/>
            <p14:sldId id="1161"/>
            <p14:sldId id="1147"/>
            <p14:sldId id="1155"/>
            <p14:sldId id="279"/>
            <p14:sldId id="357"/>
          </p14:sldIdLst>
        </p14:section>
        <p14:section name="End Slide" id="{343937A2-EEEB-4319-BF71-146C9AAE0CB7}">
          <p14:sldIdLst>
            <p14:sldId id="299"/>
          </p14:sldIdLst>
        </p14:section>
        <p14:section name="Backup Slides" id="{228F19AA-A8ED-485F-B79D-E5D663BE337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A30B"/>
    <a:srgbClr val="7BAD0C"/>
    <a:srgbClr val="84BA0D"/>
    <a:srgbClr val="6D990B"/>
    <a:srgbClr val="C63300"/>
    <a:srgbClr val="FF0400"/>
    <a:srgbClr val="FF0000"/>
    <a:srgbClr val="080015"/>
    <a:srgbClr val="3B234C"/>
    <a:srgbClr val="21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98" autoAdjust="0"/>
    <p:restoredTop sz="86334" autoAdjust="0"/>
  </p:normalViewPr>
  <p:slideViewPr>
    <p:cSldViewPr snapToGrid="0" showGuides="1">
      <p:cViewPr varScale="1">
        <p:scale>
          <a:sx n="98" d="100"/>
          <a:sy n="98" d="100"/>
        </p:scale>
        <p:origin x="6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333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3" Type="http://schemas.openxmlformats.org/officeDocument/2006/relationships/slide" Target="slides/slide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5" Type="http://schemas.openxmlformats.org/officeDocument/2006/relationships/slide" Target="slides/slide7.xml"/><Relationship Id="rId10" Type="http://schemas.openxmlformats.org/officeDocument/2006/relationships/slide" Target="slides/slide12.xml"/><Relationship Id="rId4" Type="http://schemas.openxmlformats.org/officeDocument/2006/relationships/slide" Target="slides/slide6.xml"/><Relationship Id="rId9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73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0399037354563304E-2"/>
          <c:y val="0.17091417431912437"/>
          <c:w val="0.956845355315327"/>
          <c:h val="0.6379717696167547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explosion val="11"/>
          <c:dPt>
            <c:idx val="0"/>
            <c:bubble3D val="0"/>
            <c:spPr>
              <a:solidFill>
                <a:schemeClr val="accent2">
                  <a:shade val="42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8FD-4F80-8F5B-791B46209CCF}"/>
              </c:ext>
            </c:extLst>
          </c:dPt>
          <c:dPt>
            <c:idx val="1"/>
            <c:bubble3D val="0"/>
            <c:spPr>
              <a:solidFill>
                <a:schemeClr val="accent2">
                  <a:shade val="5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8FD-4F80-8F5B-791B46209CCF}"/>
              </c:ext>
            </c:extLst>
          </c:dPt>
          <c:dPt>
            <c:idx val="2"/>
            <c:bubble3D val="0"/>
            <c:spPr>
              <a:solidFill>
                <a:schemeClr val="accent2">
                  <a:shade val="6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8FD-4F80-8F5B-791B46209CCF}"/>
              </c:ext>
            </c:extLst>
          </c:dPt>
          <c:dPt>
            <c:idx val="3"/>
            <c:bubble3D val="0"/>
            <c:spPr>
              <a:solidFill>
                <a:schemeClr val="accent2">
                  <a:shade val="8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8FD-4F80-8F5B-791B46209CCF}"/>
              </c:ext>
            </c:extLst>
          </c:dPt>
          <c:dPt>
            <c:idx val="4"/>
            <c:bubble3D val="0"/>
            <c:spPr>
              <a:solidFill>
                <a:schemeClr val="accent2">
                  <a:shade val="93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38FD-4F80-8F5B-791B46209CCF}"/>
              </c:ext>
            </c:extLst>
          </c:dPt>
          <c:dPt>
            <c:idx val="5"/>
            <c:bubble3D val="0"/>
            <c:spPr>
              <a:solidFill>
                <a:schemeClr val="accent2">
                  <a:tint val="94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38FD-4F80-8F5B-791B46209CCF}"/>
              </c:ext>
            </c:extLst>
          </c:dPt>
          <c:dPt>
            <c:idx val="6"/>
            <c:bubble3D val="0"/>
            <c:spPr>
              <a:solidFill>
                <a:schemeClr val="accent2">
                  <a:tint val="81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38FD-4F80-8F5B-791B46209CCF}"/>
              </c:ext>
            </c:extLst>
          </c:dPt>
          <c:dPt>
            <c:idx val="7"/>
            <c:bubble3D val="0"/>
            <c:spPr>
              <a:solidFill>
                <a:schemeClr val="accent2">
                  <a:tint val="69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38FD-4F80-8F5B-791B46209CCF}"/>
              </c:ext>
            </c:extLst>
          </c:dPt>
          <c:dPt>
            <c:idx val="8"/>
            <c:bubble3D val="0"/>
            <c:spPr>
              <a:solidFill>
                <a:schemeClr val="accent2">
                  <a:tint val="5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38FD-4F80-8F5B-791B46209CCF}"/>
              </c:ext>
            </c:extLst>
          </c:dPt>
          <c:dPt>
            <c:idx val="9"/>
            <c:bubble3D val="0"/>
            <c:spPr>
              <a:solidFill>
                <a:schemeClr val="accent2">
                  <a:tint val="43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7028-4462-9297-95985A318301}"/>
              </c:ext>
            </c:extLst>
          </c:dPt>
          <c:dLbls>
            <c:dLbl>
              <c:idx val="0"/>
              <c:layout>
                <c:manualLayout>
                  <c:x val="-0.17964996262468558"/>
                  <c:y val="-0.1366998546669269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FD-4F80-8F5B-791B46209CCF}"/>
                </c:ext>
              </c:extLst>
            </c:dLbl>
            <c:dLbl>
              <c:idx val="1"/>
              <c:layout>
                <c:manualLayout>
                  <c:x val="0.12059675095671567"/>
                  <c:y val="-0.261332085085908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FD-4F80-8F5B-791B46209CCF}"/>
                </c:ext>
              </c:extLst>
            </c:dLbl>
            <c:dLbl>
              <c:idx val="2"/>
              <c:layout>
                <c:manualLayout>
                  <c:x val="0.10277212954685572"/>
                  <c:y val="1.862264869032560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FD-4F80-8F5B-791B46209CCF}"/>
                </c:ext>
              </c:extLst>
            </c:dLbl>
            <c:dLbl>
              <c:idx val="3"/>
              <c:layout>
                <c:manualLayout>
                  <c:x val="0.12408024622827137"/>
                  <c:y val="9.19717280832007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184496145582825"/>
                      <c:h val="0.11924743090179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FD-4F80-8F5B-791B46209CCF}"/>
                </c:ext>
              </c:extLst>
            </c:dLbl>
            <c:dLbl>
              <c:idx val="4"/>
              <c:layout>
                <c:manualLayout>
                  <c:x val="-9.0361291843763764E-2"/>
                  <c:y val="8.593113736440342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8FD-4F80-8F5B-791B46209CCF}"/>
                </c:ext>
              </c:extLst>
            </c:dLbl>
            <c:dLbl>
              <c:idx val="5"/>
              <c:layout>
                <c:manualLayout>
                  <c:x val="-9.0872370548381112E-2"/>
                  <c:y val="1.60287885689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8FD-4F80-8F5B-791B46209CCF}"/>
                </c:ext>
              </c:extLst>
            </c:dLbl>
            <c:dLbl>
              <c:idx val="6"/>
              <c:layout>
                <c:manualLayout>
                  <c:x val="-5.58729277959603E-2"/>
                  <c:y val="2.39415039310920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8FD-4F80-8F5B-791B46209CCF}"/>
                </c:ext>
              </c:extLst>
            </c:dLbl>
            <c:dLbl>
              <c:idx val="7"/>
              <c:layout>
                <c:manualLayout>
                  <c:x val="-8.9758304867895822E-2"/>
                  <c:y val="4.39334287759484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8FD-4F80-8F5B-791B46209CCF}"/>
                </c:ext>
              </c:extLst>
            </c:dLbl>
            <c:dLbl>
              <c:idx val="8"/>
              <c:layout>
                <c:manualLayout>
                  <c:x val="-7.026838288899917E-2"/>
                  <c:y val="2.33533683946906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8FD-4F80-8F5B-791B46209CCF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FFFF"/>
                      </a:solidFill>
                      <a:latin typeface="Raleway Medium" panose="020B0503030101060003" pitchFamily="34" charset="77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7028-4462-9297-95985A3183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latin typeface="Raleway Medium" panose="020B0503030101060003" pitchFamily="34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Play to Earn</c:v>
                </c:pt>
                <c:pt idx="1">
                  <c:v>Company Reserves</c:v>
                </c:pt>
                <c:pt idx="2">
                  <c:v>Liquidity Pool</c:v>
                </c:pt>
                <c:pt idx="3">
                  <c:v>Dev Team</c:v>
                </c:pt>
                <c:pt idx="4">
                  <c:v>Digital Marketing</c:v>
                </c:pt>
                <c:pt idx="5">
                  <c:v>Advisors</c:v>
                </c:pt>
                <c:pt idx="6">
                  <c:v>Airdrops</c:v>
                </c:pt>
                <c:pt idx="7">
                  <c:v>Private Sale</c:v>
                </c:pt>
                <c:pt idx="8">
                  <c:v>Public Sale</c:v>
                </c:pt>
                <c:pt idx="9">
                  <c:v>Exchanges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</c:v>
                </c:pt>
                <c:pt idx="1">
                  <c:v>33</c:v>
                </c:pt>
                <c:pt idx="2">
                  <c:v>10</c:v>
                </c:pt>
                <c:pt idx="3">
                  <c:v>15</c:v>
                </c:pt>
                <c:pt idx="4">
                  <c:v>12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38FD-4F80-8F5B-791B46209CC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7F3610-53AA-3B46-B29B-EAEEC3EC65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CD535-48B1-C14A-ABD6-6CD94D4E7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B4129-75D4-4B42-9DC4-8E8C776BA5D7}" type="datetimeFigureOut">
              <a:rPr lang="en-DK" smtClean="0"/>
              <a:t>05/18/2022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E353E-4634-E944-9FFC-E3DA62259B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996B3-5851-E946-BAA6-C759D5C3C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B24C3-B252-AE4A-B301-B504AE8C9DF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2520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1pPr>
    <a:lvl2pPr marL="466791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2pPr>
    <a:lvl3pPr marL="933584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3pPr>
    <a:lvl4pPr marL="1400375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4pPr>
    <a:lvl5pPr marL="1867167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5pPr>
    <a:lvl6pPr marL="2333958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6pPr>
    <a:lvl7pPr marL="2800750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7pPr>
    <a:lvl8pPr marL="3267542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8pPr>
    <a:lvl9pPr marL="3734333" algn="l" defTabSz="933584" rtl="0" eaLnBrk="1" latinLnBrk="0" hangingPunct="1">
      <a:defRPr sz="12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20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0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Wodo</a:t>
            </a:r>
            <a:r>
              <a:rPr lang="en-US" dirty="0"/>
              <a:t> Network is Web 3.0 technology company. We want to focus on the gaming industry first since our vision is broad and significant. </a:t>
            </a:r>
          </a:p>
          <a:p>
            <a:r>
              <a:rPr lang="en-US" dirty="0"/>
              <a:t>Start to talk about </a:t>
            </a:r>
            <a:r>
              <a:rPr lang="en-US" dirty="0" err="1"/>
              <a:t>Wodo</a:t>
            </a:r>
            <a:r>
              <a:rPr lang="en-US" dirty="0"/>
              <a:t> Platform, how we prioritize our vision and solutions then jump to the next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Bekir and Serhat met 13 years ago, both have engineering background.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93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</a:t>
            </a:r>
            <a:r>
              <a:rPr lang="en-US" dirty="0" err="1"/>
              <a:t>Wodo</a:t>
            </a:r>
            <a:r>
              <a:rPr lang="en-US" dirty="0"/>
              <a:t> </a:t>
            </a:r>
            <a:r>
              <a:rPr lang="en-US" dirty="0" err="1"/>
              <a:t>Platfom</a:t>
            </a:r>
            <a:r>
              <a:rPr lang="en-US" dirty="0"/>
              <a:t>: Fundamental pillar of our vision and solutions. Multi-tenant, cloud based, interoperable</a:t>
            </a:r>
          </a:p>
          <a:p>
            <a:r>
              <a:rPr lang="en-US" dirty="0"/>
              <a:t>2- </a:t>
            </a:r>
            <a:r>
              <a:rPr lang="en-US" dirty="0" err="1"/>
              <a:t>Wodo</a:t>
            </a:r>
            <a:r>
              <a:rPr lang="en-US" dirty="0"/>
              <a:t> Gaming solutions run on the platform</a:t>
            </a:r>
          </a:p>
          <a:p>
            <a:r>
              <a:rPr lang="en-US" dirty="0"/>
              <a:t>3- </a:t>
            </a:r>
            <a:r>
              <a:rPr lang="en-US" dirty="0" err="1"/>
              <a:t>Wodoland</a:t>
            </a:r>
            <a:endParaRPr lang="en-US" dirty="0"/>
          </a:p>
          <a:p>
            <a:r>
              <a:rPr lang="en-US" dirty="0"/>
              <a:t>Talk about SDKs and </a:t>
            </a:r>
            <a:r>
              <a:rPr lang="en-US" dirty="0" err="1"/>
              <a:t>Wodo</a:t>
            </a:r>
            <a:r>
              <a:rPr lang="en-US" dirty="0"/>
              <a:t> Academy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1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>
                <a:effectLst/>
              </a:rPr>
              <a:t>Wodo</a:t>
            </a:r>
            <a:r>
              <a:rPr lang="en-GB" sz="1200" dirty="0">
                <a:effectLst/>
              </a:rPr>
              <a:t> is a gaming platform where players can join to multi player games of their choice by buying a ticket paid with an instant and feeless crypto currency. </a:t>
            </a:r>
          </a:p>
          <a:p>
            <a:r>
              <a:rPr lang="en-GB" sz="1200" dirty="0">
                <a:effectLst/>
              </a:rPr>
              <a:t>Winners will instantly collect their crypto prizes after the game is finalized. </a:t>
            </a:r>
          </a:p>
          <a:p>
            <a:r>
              <a:rPr lang="en-GB" sz="1200" dirty="0">
                <a:effectLst/>
              </a:rPr>
              <a:t>Take a look at this gaming platform to embrace the idea. </a:t>
            </a:r>
            <a:r>
              <a:rPr lang="en-GB" sz="1200" dirty="0" err="1">
                <a:effectLst/>
              </a:rPr>
              <a:t>Wodo</a:t>
            </a:r>
            <a:r>
              <a:rPr lang="en-GB" sz="1200" dirty="0">
                <a:effectLst/>
              </a:rPr>
              <a:t> gaming is also a great use case for main </a:t>
            </a:r>
            <a:r>
              <a:rPr lang="en-GB" sz="1200" dirty="0" err="1">
                <a:effectLst/>
              </a:rPr>
              <a:t>Wodo</a:t>
            </a:r>
            <a:r>
              <a:rPr lang="en-GB" sz="1200" dirty="0">
                <a:effectLst/>
              </a:rPr>
              <a:t> platform usage. </a:t>
            </a:r>
          </a:p>
          <a:p>
            <a:endParaRPr lang="en-DK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2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72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err="1">
                <a:latin typeface="Abadi" panose="020B0604020202020204" pitchFamily="34" charset="0"/>
              </a:rPr>
              <a:t>Wodo</a:t>
            </a:r>
            <a:r>
              <a:rPr lang="en-US" sz="900" dirty="0">
                <a:latin typeface="Abadi" panose="020B0604020202020204" pitchFamily="34" charset="0"/>
              </a:rPr>
              <a:t> Gaming handles end-2-end, full lifecycle of a gaming project by leveraging SDKs and platform APIs, and gaming solutions</a:t>
            </a:r>
          </a:p>
          <a:p>
            <a:r>
              <a:rPr lang="en-US" sz="900" dirty="0">
                <a:latin typeface="Abadi" panose="020B0604020202020204" pitchFamily="34" charset="0"/>
              </a:rPr>
              <a:t>1- Based on game type and idea, we offer best in-game economic model and help developers to implement blockchain, NFT and metaverse integration at ease.</a:t>
            </a:r>
          </a:p>
          <a:p>
            <a:r>
              <a:rPr lang="en-US" sz="900" dirty="0">
                <a:latin typeface="Abadi" panose="020B0604020202020204" pitchFamily="34" charset="0"/>
              </a:rPr>
              <a:t>2- Once the initial design is done, we offer crowdfunding and an optimum </a:t>
            </a:r>
            <a:r>
              <a:rPr lang="en-US" sz="900" dirty="0" err="1">
                <a:latin typeface="Abadi" panose="020B0604020202020204" pitchFamily="34" charset="0"/>
              </a:rPr>
              <a:t>tokenomics</a:t>
            </a:r>
            <a:r>
              <a:rPr lang="en-US" sz="900" dirty="0">
                <a:latin typeface="Abadi" panose="020B0604020202020204" pitchFamily="34" charset="0"/>
              </a:rPr>
              <a:t> model.  We plan to establish partnerships with other launchpads to raise money. It is not our whole purpose to operate in the traditional launchpad model.</a:t>
            </a:r>
          </a:p>
          <a:p>
            <a:r>
              <a:rPr lang="en-US" sz="900" dirty="0">
                <a:latin typeface="Abadi" panose="020B0604020202020204" pitchFamily="34" charset="0"/>
              </a:rPr>
              <a:t>3- The gaming projects progresses, We provide a stable environment to run beta testing, controlled introduction to the </a:t>
            </a:r>
            <a:r>
              <a:rPr lang="en-US" sz="900" dirty="0" err="1">
                <a:latin typeface="Abadi" panose="020B0604020202020204" pitchFamily="34" charset="0"/>
              </a:rPr>
              <a:t>wodo</a:t>
            </a:r>
            <a:r>
              <a:rPr lang="en-US" sz="900" dirty="0">
                <a:latin typeface="Abadi" panose="020B0604020202020204" pitchFamily="34" charset="0"/>
              </a:rPr>
              <a:t> game hub community, feedback loops, performance testing/tunings</a:t>
            </a:r>
          </a:p>
          <a:p>
            <a:r>
              <a:rPr lang="en-US" sz="900" dirty="0">
                <a:latin typeface="Abadi" panose="020B0604020202020204" pitchFamily="34" charset="0"/>
              </a:rPr>
              <a:t>4- Optional game hosting for average game projects</a:t>
            </a:r>
          </a:p>
          <a:p>
            <a:r>
              <a:rPr lang="en-US" sz="900" dirty="0">
                <a:latin typeface="Abadi" panose="020B0604020202020204" pitchFamily="34" charset="0"/>
              </a:rPr>
              <a:t>5- Going live. Onboarding game-hub community users to the game, listing the game on Game Store, Marketplace</a:t>
            </a:r>
          </a:p>
          <a:p>
            <a:r>
              <a:rPr lang="en-US" sz="900" dirty="0">
                <a:latin typeface="Abadi" panose="020B0604020202020204" pitchFamily="34" charset="0"/>
              </a:rPr>
              <a:t>6- Rich insights about the game, exposing data via APIs, Game Hub data, Marketplace data, Game Store data. AI analysis and suggestions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88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1917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8C751E-02E3-44ED-82C1-EF3483D4CF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1635" y="110652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B1BF60-F0BC-46B1-BB7A-D6CE850098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71635" y="248210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95DBC-28DA-4C85-A643-71CC3338C9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71635" y="3857681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1ACB127-04A5-403F-A9E9-B4AFBDC473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71635" y="523326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9896DE-0724-4C4A-8C4D-DB4A32193BF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27733" y="179431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0B08E8-91BC-487D-BF32-4D940E777C7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27733" y="316989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E012F85-BB7C-4C9A-B3E7-E0359CDFB7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27733" y="4545472"/>
            <a:ext cx="507562" cy="507562"/>
          </a:xfrm>
          <a:custGeom>
            <a:avLst/>
            <a:gdLst>
              <a:gd name="connsiteX0" fmla="*/ 253781 w 507562"/>
              <a:gd name="connsiteY0" fmla="*/ 0 h 507562"/>
              <a:gd name="connsiteX1" fmla="*/ 507562 w 507562"/>
              <a:gd name="connsiteY1" fmla="*/ 253781 h 507562"/>
              <a:gd name="connsiteX2" fmla="*/ 253781 w 507562"/>
              <a:gd name="connsiteY2" fmla="*/ 507562 h 507562"/>
              <a:gd name="connsiteX3" fmla="*/ 0 w 507562"/>
              <a:gd name="connsiteY3" fmla="*/ 253781 h 507562"/>
              <a:gd name="connsiteX4" fmla="*/ 253781 w 507562"/>
              <a:gd name="connsiteY4" fmla="*/ 0 h 50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62" h="507562">
                <a:moveTo>
                  <a:pt x="253781" y="0"/>
                </a:moveTo>
                <a:cubicBezTo>
                  <a:pt x="393940" y="0"/>
                  <a:pt x="507562" y="113622"/>
                  <a:pt x="507562" y="253781"/>
                </a:cubicBezTo>
                <a:cubicBezTo>
                  <a:pt x="507562" y="393940"/>
                  <a:pt x="393940" y="507562"/>
                  <a:pt x="253781" y="507562"/>
                </a:cubicBezTo>
                <a:cubicBezTo>
                  <a:pt x="113622" y="507562"/>
                  <a:pt x="0" y="393940"/>
                  <a:pt x="0" y="253781"/>
                </a:cubicBezTo>
                <a:cubicBezTo>
                  <a:pt x="0" y="113622"/>
                  <a:pt x="113622" y="0"/>
                  <a:pt x="253781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73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1962E6-DB47-4C7C-BA05-51686DF21C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65600" y="1498600"/>
            <a:ext cx="3860800" cy="3860800"/>
          </a:xfrm>
          <a:custGeom>
            <a:avLst/>
            <a:gdLst>
              <a:gd name="connsiteX0" fmla="*/ 1930400 w 3860800"/>
              <a:gd name="connsiteY0" fmla="*/ 0 h 3860800"/>
              <a:gd name="connsiteX1" fmla="*/ 3860800 w 3860800"/>
              <a:gd name="connsiteY1" fmla="*/ 1930400 h 3860800"/>
              <a:gd name="connsiteX2" fmla="*/ 1930400 w 3860800"/>
              <a:gd name="connsiteY2" fmla="*/ 3860800 h 3860800"/>
              <a:gd name="connsiteX3" fmla="*/ 0 w 3860800"/>
              <a:gd name="connsiteY3" fmla="*/ 1930400 h 3860800"/>
              <a:gd name="connsiteX4" fmla="*/ 1930400 w 3860800"/>
              <a:gd name="connsiteY4" fmla="*/ 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0800" h="3860800">
                <a:moveTo>
                  <a:pt x="1930400" y="0"/>
                </a:moveTo>
                <a:cubicBezTo>
                  <a:pt x="2996530" y="0"/>
                  <a:pt x="3860800" y="864270"/>
                  <a:pt x="3860800" y="1930400"/>
                </a:cubicBezTo>
                <a:cubicBezTo>
                  <a:pt x="3860800" y="2996530"/>
                  <a:pt x="2996530" y="3860800"/>
                  <a:pt x="1930400" y="3860800"/>
                </a:cubicBezTo>
                <a:cubicBezTo>
                  <a:pt x="864270" y="3860800"/>
                  <a:pt x="0" y="2996530"/>
                  <a:pt x="0" y="1930400"/>
                </a:cubicBezTo>
                <a:cubicBezTo>
                  <a:pt x="0" y="864270"/>
                  <a:pt x="864270" y="0"/>
                  <a:pt x="19304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BEBAB5C-5D60-41B2-B264-1182A601B5E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62050" y="1498600"/>
            <a:ext cx="2057400" cy="2057400"/>
          </a:xfrm>
          <a:custGeom>
            <a:avLst/>
            <a:gdLst>
              <a:gd name="connsiteX0" fmla="*/ 1028700 w 2057400"/>
              <a:gd name="connsiteY0" fmla="*/ 0 h 2057400"/>
              <a:gd name="connsiteX1" fmla="*/ 2057400 w 2057400"/>
              <a:gd name="connsiteY1" fmla="*/ 1028700 h 2057400"/>
              <a:gd name="connsiteX2" fmla="*/ 1028700 w 2057400"/>
              <a:gd name="connsiteY2" fmla="*/ 2057400 h 2057400"/>
              <a:gd name="connsiteX3" fmla="*/ 0 w 2057400"/>
              <a:gd name="connsiteY3" fmla="*/ 1028700 h 2057400"/>
              <a:gd name="connsiteX4" fmla="*/ 1028700 w 2057400"/>
              <a:gd name="connsiteY4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1028700" y="0"/>
                </a:move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07CD2A-9951-4868-9E50-2E31430AE6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2550" y="1498600"/>
            <a:ext cx="2057400" cy="2057400"/>
          </a:xfrm>
          <a:custGeom>
            <a:avLst/>
            <a:gdLst>
              <a:gd name="connsiteX0" fmla="*/ 1028700 w 2057400"/>
              <a:gd name="connsiteY0" fmla="*/ 0 h 2057400"/>
              <a:gd name="connsiteX1" fmla="*/ 2057400 w 2057400"/>
              <a:gd name="connsiteY1" fmla="*/ 1028700 h 2057400"/>
              <a:gd name="connsiteX2" fmla="*/ 1028700 w 2057400"/>
              <a:gd name="connsiteY2" fmla="*/ 2057400 h 2057400"/>
              <a:gd name="connsiteX3" fmla="*/ 0 w 2057400"/>
              <a:gd name="connsiteY3" fmla="*/ 1028700 h 2057400"/>
              <a:gd name="connsiteX4" fmla="*/ 1028700 w 2057400"/>
              <a:gd name="connsiteY4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1028700" y="0"/>
                </a:move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6DAE1A-4A6A-4787-9B20-C7F19879B1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72405" y="614489"/>
            <a:ext cx="1951950" cy="2007085"/>
          </a:xfrm>
          <a:custGeom>
            <a:avLst/>
            <a:gdLst>
              <a:gd name="connsiteX0" fmla="*/ 266910 w 1951950"/>
              <a:gd name="connsiteY0" fmla="*/ 0 h 2007085"/>
              <a:gd name="connsiteX1" fmla="*/ 1685040 w 1951950"/>
              <a:gd name="connsiteY1" fmla="*/ 0 h 2007085"/>
              <a:gd name="connsiteX2" fmla="*/ 1951950 w 1951950"/>
              <a:gd name="connsiteY2" fmla="*/ 266910 h 2007085"/>
              <a:gd name="connsiteX3" fmla="*/ 1951950 w 1951950"/>
              <a:gd name="connsiteY3" fmla="*/ 1740175 h 2007085"/>
              <a:gd name="connsiteX4" fmla="*/ 1685040 w 1951950"/>
              <a:gd name="connsiteY4" fmla="*/ 2007085 h 2007085"/>
              <a:gd name="connsiteX5" fmla="*/ 266910 w 1951950"/>
              <a:gd name="connsiteY5" fmla="*/ 2007085 h 2007085"/>
              <a:gd name="connsiteX6" fmla="*/ 0 w 1951950"/>
              <a:gd name="connsiteY6" fmla="*/ 1740175 h 2007085"/>
              <a:gd name="connsiteX7" fmla="*/ 0 w 1951950"/>
              <a:gd name="connsiteY7" fmla="*/ 266910 h 2007085"/>
              <a:gd name="connsiteX8" fmla="*/ 266910 w 1951950"/>
              <a:gd name="connsiteY8" fmla="*/ 0 h 20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2007085">
                <a:moveTo>
                  <a:pt x="266910" y="0"/>
                </a:moveTo>
                <a:lnTo>
                  <a:pt x="1685040" y="0"/>
                </a:lnTo>
                <a:cubicBezTo>
                  <a:pt x="1832450" y="0"/>
                  <a:pt x="1951950" y="119500"/>
                  <a:pt x="1951950" y="266910"/>
                </a:cubicBezTo>
                <a:lnTo>
                  <a:pt x="1951950" y="1740175"/>
                </a:lnTo>
                <a:cubicBezTo>
                  <a:pt x="1951950" y="1887585"/>
                  <a:pt x="1832450" y="2007085"/>
                  <a:pt x="1685040" y="2007085"/>
                </a:cubicBezTo>
                <a:lnTo>
                  <a:pt x="266910" y="2007085"/>
                </a:lnTo>
                <a:cubicBezTo>
                  <a:pt x="119500" y="2007085"/>
                  <a:pt x="0" y="1887585"/>
                  <a:pt x="0" y="1740175"/>
                </a:cubicBezTo>
                <a:lnTo>
                  <a:pt x="0" y="266910"/>
                </a:lnTo>
                <a:cubicBezTo>
                  <a:pt x="0" y="119500"/>
                  <a:pt x="119500" y="0"/>
                  <a:pt x="2669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2B66C0-20DA-4358-956E-5981B0A77C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0" y="1678631"/>
            <a:ext cx="1951950" cy="2007085"/>
          </a:xfrm>
          <a:custGeom>
            <a:avLst/>
            <a:gdLst>
              <a:gd name="connsiteX0" fmla="*/ 266910 w 1951950"/>
              <a:gd name="connsiteY0" fmla="*/ 0 h 2007085"/>
              <a:gd name="connsiteX1" fmla="*/ 1685040 w 1951950"/>
              <a:gd name="connsiteY1" fmla="*/ 0 h 2007085"/>
              <a:gd name="connsiteX2" fmla="*/ 1951950 w 1951950"/>
              <a:gd name="connsiteY2" fmla="*/ 266910 h 2007085"/>
              <a:gd name="connsiteX3" fmla="*/ 1951950 w 1951950"/>
              <a:gd name="connsiteY3" fmla="*/ 1740175 h 2007085"/>
              <a:gd name="connsiteX4" fmla="*/ 1685040 w 1951950"/>
              <a:gd name="connsiteY4" fmla="*/ 2007085 h 2007085"/>
              <a:gd name="connsiteX5" fmla="*/ 266910 w 1951950"/>
              <a:gd name="connsiteY5" fmla="*/ 2007085 h 2007085"/>
              <a:gd name="connsiteX6" fmla="*/ 0 w 1951950"/>
              <a:gd name="connsiteY6" fmla="*/ 1740175 h 2007085"/>
              <a:gd name="connsiteX7" fmla="*/ 0 w 1951950"/>
              <a:gd name="connsiteY7" fmla="*/ 266910 h 2007085"/>
              <a:gd name="connsiteX8" fmla="*/ 266910 w 1951950"/>
              <a:gd name="connsiteY8" fmla="*/ 0 h 20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2007085">
                <a:moveTo>
                  <a:pt x="266910" y="0"/>
                </a:moveTo>
                <a:lnTo>
                  <a:pt x="1685040" y="0"/>
                </a:lnTo>
                <a:cubicBezTo>
                  <a:pt x="1832450" y="0"/>
                  <a:pt x="1951950" y="119500"/>
                  <a:pt x="1951950" y="266910"/>
                </a:cubicBezTo>
                <a:lnTo>
                  <a:pt x="1951950" y="1740175"/>
                </a:lnTo>
                <a:cubicBezTo>
                  <a:pt x="1951950" y="1887585"/>
                  <a:pt x="1832450" y="2007085"/>
                  <a:pt x="1685040" y="2007085"/>
                </a:cubicBezTo>
                <a:lnTo>
                  <a:pt x="266910" y="2007085"/>
                </a:lnTo>
                <a:cubicBezTo>
                  <a:pt x="119500" y="2007085"/>
                  <a:pt x="0" y="1887585"/>
                  <a:pt x="0" y="1740175"/>
                </a:cubicBezTo>
                <a:lnTo>
                  <a:pt x="0" y="266910"/>
                </a:lnTo>
                <a:cubicBezTo>
                  <a:pt x="0" y="119500"/>
                  <a:pt x="119500" y="0"/>
                  <a:pt x="26691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9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7040B2-31ED-48E2-87C7-7B7EB358EC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851661"/>
            <a:ext cx="2579686" cy="2402215"/>
          </a:xfrm>
          <a:custGeom>
            <a:avLst/>
            <a:gdLst>
              <a:gd name="connsiteX0" fmla="*/ 261433 w 2579686"/>
              <a:gd name="connsiteY0" fmla="*/ 0 h 2402215"/>
              <a:gd name="connsiteX1" fmla="*/ 2318253 w 2579686"/>
              <a:gd name="connsiteY1" fmla="*/ 0 h 2402215"/>
              <a:gd name="connsiteX2" fmla="*/ 2579686 w 2579686"/>
              <a:gd name="connsiteY2" fmla="*/ 261433 h 2402215"/>
              <a:gd name="connsiteX3" fmla="*/ 2579686 w 2579686"/>
              <a:gd name="connsiteY3" fmla="*/ 2140782 h 2402215"/>
              <a:gd name="connsiteX4" fmla="*/ 2318253 w 2579686"/>
              <a:gd name="connsiteY4" fmla="*/ 2402215 h 2402215"/>
              <a:gd name="connsiteX5" fmla="*/ 261433 w 2579686"/>
              <a:gd name="connsiteY5" fmla="*/ 2402215 h 2402215"/>
              <a:gd name="connsiteX6" fmla="*/ 0 w 2579686"/>
              <a:gd name="connsiteY6" fmla="*/ 2140782 h 2402215"/>
              <a:gd name="connsiteX7" fmla="*/ 0 w 2579686"/>
              <a:gd name="connsiteY7" fmla="*/ 261433 h 2402215"/>
              <a:gd name="connsiteX8" fmla="*/ 261433 w 2579686"/>
              <a:gd name="connsiteY8" fmla="*/ 0 h 24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6" h="2402215">
                <a:moveTo>
                  <a:pt x="261433" y="0"/>
                </a:moveTo>
                <a:lnTo>
                  <a:pt x="2318253" y="0"/>
                </a:lnTo>
                <a:cubicBezTo>
                  <a:pt x="2462638" y="0"/>
                  <a:pt x="2579686" y="117048"/>
                  <a:pt x="2579686" y="261433"/>
                </a:cubicBezTo>
                <a:lnTo>
                  <a:pt x="2579686" y="2140782"/>
                </a:lnTo>
                <a:cubicBezTo>
                  <a:pt x="2579686" y="2285167"/>
                  <a:pt x="2462638" y="2402215"/>
                  <a:pt x="2318253" y="2402215"/>
                </a:cubicBezTo>
                <a:lnTo>
                  <a:pt x="261433" y="2402215"/>
                </a:lnTo>
                <a:cubicBezTo>
                  <a:pt x="117048" y="2402215"/>
                  <a:pt x="0" y="2285167"/>
                  <a:pt x="0" y="2140782"/>
                </a:cubicBezTo>
                <a:lnTo>
                  <a:pt x="0" y="261433"/>
                </a:lnTo>
                <a:cubicBezTo>
                  <a:pt x="0" y="117048"/>
                  <a:pt x="117048" y="0"/>
                  <a:pt x="261433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242C019-748C-45EA-9120-E07F93F8FA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92512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749DEB-0BFC-4811-A94C-DF5F9FF26B4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424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031E4D6-C261-4D17-92DD-2A8B3B5A83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71000" y="2807325"/>
            <a:ext cx="2083576" cy="1446550"/>
          </a:xfrm>
          <a:custGeom>
            <a:avLst/>
            <a:gdLst>
              <a:gd name="connsiteX0" fmla="*/ 157428 w 2083576"/>
              <a:gd name="connsiteY0" fmla="*/ 0 h 1446550"/>
              <a:gd name="connsiteX1" fmla="*/ 1926148 w 2083576"/>
              <a:gd name="connsiteY1" fmla="*/ 0 h 1446550"/>
              <a:gd name="connsiteX2" fmla="*/ 2083576 w 2083576"/>
              <a:gd name="connsiteY2" fmla="*/ 157428 h 1446550"/>
              <a:gd name="connsiteX3" fmla="*/ 2083576 w 2083576"/>
              <a:gd name="connsiteY3" fmla="*/ 1289122 h 1446550"/>
              <a:gd name="connsiteX4" fmla="*/ 1926148 w 2083576"/>
              <a:gd name="connsiteY4" fmla="*/ 1446550 h 1446550"/>
              <a:gd name="connsiteX5" fmla="*/ 157428 w 2083576"/>
              <a:gd name="connsiteY5" fmla="*/ 1446550 h 1446550"/>
              <a:gd name="connsiteX6" fmla="*/ 0 w 2083576"/>
              <a:gd name="connsiteY6" fmla="*/ 1289122 h 1446550"/>
              <a:gd name="connsiteX7" fmla="*/ 0 w 2083576"/>
              <a:gd name="connsiteY7" fmla="*/ 157428 h 1446550"/>
              <a:gd name="connsiteX8" fmla="*/ 157428 w 2083576"/>
              <a:gd name="connsiteY8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576" h="1446550">
                <a:moveTo>
                  <a:pt x="157428" y="0"/>
                </a:moveTo>
                <a:lnTo>
                  <a:pt x="1926148" y="0"/>
                </a:lnTo>
                <a:cubicBezTo>
                  <a:pt x="2013093" y="0"/>
                  <a:pt x="2083576" y="70483"/>
                  <a:pt x="2083576" y="157428"/>
                </a:cubicBezTo>
                <a:lnTo>
                  <a:pt x="2083576" y="1289122"/>
                </a:lnTo>
                <a:cubicBezTo>
                  <a:pt x="2083576" y="1376067"/>
                  <a:pt x="2013093" y="1446550"/>
                  <a:pt x="1926148" y="1446550"/>
                </a:cubicBezTo>
                <a:lnTo>
                  <a:pt x="157428" y="1446550"/>
                </a:lnTo>
                <a:cubicBezTo>
                  <a:pt x="70483" y="1446550"/>
                  <a:pt x="0" y="1376067"/>
                  <a:pt x="0" y="1289122"/>
                </a:cubicBezTo>
                <a:lnTo>
                  <a:pt x="0" y="157428"/>
                </a:lnTo>
                <a:cubicBezTo>
                  <a:pt x="0" y="70483"/>
                  <a:pt x="70483" y="0"/>
                  <a:pt x="15742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84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1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E01F54-4228-40CC-B00A-768D8CBA9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1625" y="919988"/>
            <a:ext cx="2348676" cy="2348676"/>
          </a:xfrm>
          <a:custGeom>
            <a:avLst/>
            <a:gdLst>
              <a:gd name="connsiteX0" fmla="*/ 1174338 w 2348676"/>
              <a:gd name="connsiteY0" fmla="*/ 0 h 2348676"/>
              <a:gd name="connsiteX1" fmla="*/ 2348676 w 2348676"/>
              <a:gd name="connsiteY1" fmla="*/ 1174338 h 2348676"/>
              <a:gd name="connsiteX2" fmla="*/ 1174338 w 2348676"/>
              <a:gd name="connsiteY2" fmla="*/ 2348676 h 2348676"/>
              <a:gd name="connsiteX3" fmla="*/ 0 w 2348676"/>
              <a:gd name="connsiteY3" fmla="*/ 1174338 h 2348676"/>
              <a:gd name="connsiteX4" fmla="*/ 1174338 w 2348676"/>
              <a:gd name="connsiteY4" fmla="*/ 0 h 234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8676" h="2348676">
                <a:moveTo>
                  <a:pt x="1174338" y="0"/>
                </a:moveTo>
                <a:cubicBezTo>
                  <a:pt x="1822907" y="0"/>
                  <a:pt x="2348676" y="525769"/>
                  <a:pt x="2348676" y="1174338"/>
                </a:cubicBezTo>
                <a:cubicBezTo>
                  <a:pt x="2348676" y="1822907"/>
                  <a:pt x="1822907" y="2348676"/>
                  <a:pt x="1174338" y="2348676"/>
                </a:cubicBezTo>
                <a:cubicBezTo>
                  <a:pt x="525769" y="2348676"/>
                  <a:pt x="0" y="1822907"/>
                  <a:pt x="0" y="1174338"/>
                </a:cubicBezTo>
                <a:cubicBezTo>
                  <a:pt x="0" y="525769"/>
                  <a:pt x="525769" y="0"/>
                  <a:pt x="1174338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84ED93-9F97-483C-B383-0F83D6CBBF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6002" y="1877314"/>
            <a:ext cx="4060698" cy="4060698"/>
          </a:xfrm>
          <a:custGeom>
            <a:avLst/>
            <a:gdLst>
              <a:gd name="connsiteX0" fmla="*/ 2030349 w 4060698"/>
              <a:gd name="connsiteY0" fmla="*/ 0 h 4060698"/>
              <a:gd name="connsiteX1" fmla="*/ 4060698 w 4060698"/>
              <a:gd name="connsiteY1" fmla="*/ 2030349 h 4060698"/>
              <a:gd name="connsiteX2" fmla="*/ 2030349 w 4060698"/>
              <a:gd name="connsiteY2" fmla="*/ 4060698 h 4060698"/>
              <a:gd name="connsiteX3" fmla="*/ 0 w 4060698"/>
              <a:gd name="connsiteY3" fmla="*/ 2030349 h 4060698"/>
              <a:gd name="connsiteX4" fmla="*/ 2030349 w 4060698"/>
              <a:gd name="connsiteY4" fmla="*/ 0 h 406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0698" h="4060698">
                <a:moveTo>
                  <a:pt x="2030349" y="0"/>
                </a:moveTo>
                <a:cubicBezTo>
                  <a:pt x="3151680" y="0"/>
                  <a:pt x="4060698" y="909018"/>
                  <a:pt x="4060698" y="2030349"/>
                </a:cubicBezTo>
                <a:cubicBezTo>
                  <a:pt x="4060698" y="3151680"/>
                  <a:pt x="3151680" y="4060698"/>
                  <a:pt x="2030349" y="4060698"/>
                </a:cubicBezTo>
                <a:cubicBezTo>
                  <a:pt x="909018" y="4060698"/>
                  <a:pt x="0" y="3151680"/>
                  <a:pt x="0" y="2030349"/>
                </a:cubicBezTo>
                <a:cubicBezTo>
                  <a:pt x="0" y="909018"/>
                  <a:pt x="909018" y="0"/>
                  <a:pt x="2030349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92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55D247-F2BF-4210-8686-4138B22E9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1660" y="1818148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93B4A9-8B1F-4EE0-9E9D-198D28A6E7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22292" y="2518696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DEBF15-4271-4D87-B2FA-E6B45B48F2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2924" y="1818148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11357E-B141-43DF-87C9-0ABA7984E7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3556" y="2518696"/>
            <a:ext cx="1946784" cy="1946784"/>
          </a:xfrm>
          <a:custGeom>
            <a:avLst/>
            <a:gdLst>
              <a:gd name="connsiteX0" fmla="*/ 973392 w 1946784"/>
              <a:gd name="connsiteY0" fmla="*/ 0 h 1946784"/>
              <a:gd name="connsiteX1" fmla="*/ 1946784 w 1946784"/>
              <a:gd name="connsiteY1" fmla="*/ 973392 h 1946784"/>
              <a:gd name="connsiteX2" fmla="*/ 973392 w 1946784"/>
              <a:gd name="connsiteY2" fmla="*/ 1946784 h 1946784"/>
              <a:gd name="connsiteX3" fmla="*/ 0 w 1946784"/>
              <a:gd name="connsiteY3" fmla="*/ 973392 h 1946784"/>
              <a:gd name="connsiteX4" fmla="*/ 973392 w 1946784"/>
              <a:gd name="connsiteY4" fmla="*/ 0 h 194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4" h="1946784">
                <a:moveTo>
                  <a:pt x="973392" y="0"/>
                </a:moveTo>
                <a:cubicBezTo>
                  <a:pt x="1510982" y="0"/>
                  <a:pt x="1946784" y="435802"/>
                  <a:pt x="1946784" y="973392"/>
                </a:cubicBezTo>
                <a:cubicBezTo>
                  <a:pt x="1946784" y="1510982"/>
                  <a:pt x="1510982" y="1946784"/>
                  <a:pt x="973392" y="1946784"/>
                </a:cubicBezTo>
                <a:cubicBezTo>
                  <a:pt x="435802" y="1946784"/>
                  <a:pt x="0" y="1510982"/>
                  <a:pt x="0" y="973392"/>
                </a:cubicBezTo>
                <a:cubicBezTo>
                  <a:pt x="0" y="435802"/>
                  <a:pt x="435802" y="0"/>
                  <a:pt x="973392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383325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C6A82A-AD04-5F40-A967-10C97C3A30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874" y="1406646"/>
            <a:ext cx="4456254" cy="4456254"/>
          </a:xfrm>
          <a:custGeom>
            <a:avLst/>
            <a:gdLst>
              <a:gd name="connsiteX0" fmla="*/ 2228127 w 4456254"/>
              <a:gd name="connsiteY0" fmla="*/ 0 h 4456254"/>
              <a:gd name="connsiteX1" fmla="*/ 4456254 w 4456254"/>
              <a:gd name="connsiteY1" fmla="*/ 2228127 h 4456254"/>
              <a:gd name="connsiteX2" fmla="*/ 2228127 w 4456254"/>
              <a:gd name="connsiteY2" fmla="*/ 4456254 h 4456254"/>
              <a:gd name="connsiteX3" fmla="*/ 0 w 4456254"/>
              <a:gd name="connsiteY3" fmla="*/ 2228127 h 4456254"/>
              <a:gd name="connsiteX4" fmla="*/ 2228127 w 4456254"/>
              <a:gd name="connsiteY4" fmla="*/ 0 h 445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6254" h="4456254">
                <a:moveTo>
                  <a:pt x="2228127" y="0"/>
                </a:moveTo>
                <a:cubicBezTo>
                  <a:pt x="3458688" y="0"/>
                  <a:pt x="4456254" y="997566"/>
                  <a:pt x="4456254" y="2228127"/>
                </a:cubicBezTo>
                <a:cubicBezTo>
                  <a:pt x="4456254" y="3458688"/>
                  <a:pt x="3458688" y="4456254"/>
                  <a:pt x="2228127" y="4456254"/>
                </a:cubicBezTo>
                <a:cubicBezTo>
                  <a:pt x="997566" y="4456254"/>
                  <a:pt x="0" y="3458688"/>
                  <a:pt x="0" y="2228127"/>
                </a:cubicBezTo>
                <a:cubicBezTo>
                  <a:pt x="0" y="997566"/>
                  <a:pt x="997566" y="0"/>
                  <a:pt x="2228127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0181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DFD0814-16BB-4E5A-B7F8-2F8A04C677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0835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iginal">
    <p:bg>
      <p:bgPr>
        <a:gradFill>
          <a:gsLst>
            <a:gs pos="55000">
              <a:schemeClr val="accent1">
                <a:lumMod val="60000"/>
                <a:lumOff val="40000"/>
              </a:schemeClr>
            </a:gs>
            <a:gs pos="0">
              <a:schemeClr val="accent1"/>
            </a:gs>
            <a:gs pos="100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70244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riginal">
    <p:bg>
      <p:bgPr>
        <a:solidFill>
          <a:srgbClr val="08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1038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7937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781544-774E-41C6-A018-4DE014F02D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62754" y="1"/>
            <a:ext cx="6729246" cy="5696641"/>
          </a:xfrm>
          <a:custGeom>
            <a:avLst/>
            <a:gdLst>
              <a:gd name="connsiteX0" fmla="*/ 391552 w 6729246"/>
              <a:gd name="connsiteY0" fmla="*/ 0 h 5696641"/>
              <a:gd name="connsiteX1" fmla="*/ 6729246 w 6729246"/>
              <a:gd name="connsiteY1" fmla="*/ 0 h 5696641"/>
              <a:gd name="connsiteX2" fmla="*/ 6729246 w 6729246"/>
              <a:gd name="connsiteY2" fmla="*/ 4582975 h 5696641"/>
              <a:gd name="connsiteX3" fmla="*/ 6502469 w 6729246"/>
              <a:gd name="connsiteY3" fmla="*/ 4789084 h 5696641"/>
              <a:gd name="connsiteX4" fmla="*/ 3974389 w 6729246"/>
              <a:gd name="connsiteY4" fmla="*/ 5696641 h 5696641"/>
              <a:gd name="connsiteX5" fmla="*/ 0 w 6729246"/>
              <a:gd name="connsiteY5" fmla="*/ 1722251 h 5696641"/>
              <a:gd name="connsiteX6" fmla="*/ 312328 w 6729246"/>
              <a:gd name="connsiteY6" fmla="*/ 175240 h 56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9246" h="5696641">
                <a:moveTo>
                  <a:pt x="391552" y="0"/>
                </a:moveTo>
                <a:lnTo>
                  <a:pt x="6729246" y="0"/>
                </a:lnTo>
                <a:lnTo>
                  <a:pt x="6729246" y="4582975"/>
                </a:lnTo>
                <a:lnTo>
                  <a:pt x="6502469" y="4789084"/>
                </a:lnTo>
                <a:cubicBezTo>
                  <a:pt x="5815461" y="5356054"/>
                  <a:pt x="4934699" y="5696641"/>
                  <a:pt x="3974389" y="5696641"/>
                </a:cubicBezTo>
                <a:cubicBezTo>
                  <a:pt x="1779395" y="5696641"/>
                  <a:pt x="0" y="3917246"/>
                  <a:pt x="0" y="1722251"/>
                </a:cubicBezTo>
                <a:cubicBezTo>
                  <a:pt x="0" y="1173503"/>
                  <a:pt x="111213" y="650730"/>
                  <a:pt x="312328" y="17524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67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FF9BD1-488A-4335-9591-BCAF2C337C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8289" y="1190445"/>
            <a:ext cx="3571950" cy="4498346"/>
          </a:xfrm>
          <a:custGeom>
            <a:avLst/>
            <a:gdLst>
              <a:gd name="connsiteX0" fmla="*/ 0 w 3571950"/>
              <a:gd name="connsiteY0" fmla="*/ 0 h 4498346"/>
              <a:gd name="connsiteX1" fmla="*/ 3571950 w 3571950"/>
              <a:gd name="connsiteY1" fmla="*/ 0 h 4498346"/>
              <a:gd name="connsiteX2" fmla="*/ 3571950 w 3571950"/>
              <a:gd name="connsiteY2" fmla="*/ 4498346 h 4498346"/>
              <a:gd name="connsiteX3" fmla="*/ 0 w 3571950"/>
              <a:gd name="connsiteY3" fmla="*/ 4498346 h 449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950" h="4498346">
                <a:moveTo>
                  <a:pt x="0" y="0"/>
                </a:moveTo>
                <a:lnTo>
                  <a:pt x="3571950" y="0"/>
                </a:lnTo>
                <a:lnTo>
                  <a:pt x="3571950" y="4498346"/>
                </a:lnTo>
                <a:lnTo>
                  <a:pt x="0" y="449834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64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9F71EA-22BA-4EB8-8717-26A16662EC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41341" y="797361"/>
            <a:ext cx="2917343" cy="4854905"/>
          </a:xfrm>
          <a:custGeom>
            <a:avLst/>
            <a:gdLst>
              <a:gd name="connsiteX0" fmla="*/ 0 w 2917343"/>
              <a:gd name="connsiteY0" fmla="*/ 0 h 4854905"/>
              <a:gd name="connsiteX1" fmla="*/ 2917343 w 2917343"/>
              <a:gd name="connsiteY1" fmla="*/ 0 h 4854905"/>
              <a:gd name="connsiteX2" fmla="*/ 2917343 w 2917343"/>
              <a:gd name="connsiteY2" fmla="*/ 4854905 h 4854905"/>
              <a:gd name="connsiteX3" fmla="*/ 0 w 2917343"/>
              <a:gd name="connsiteY3" fmla="*/ 4854905 h 485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43" h="4854905">
                <a:moveTo>
                  <a:pt x="0" y="0"/>
                </a:moveTo>
                <a:lnTo>
                  <a:pt x="2917343" y="0"/>
                </a:lnTo>
                <a:lnTo>
                  <a:pt x="2917343" y="4854905"/>
                </a:lnTo>
                <a:lnTo>
                  <a:pt x="0" y="4854905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95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385F83-77BD-4298-AC54-1F8A1B58FA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17532" y="875931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4C50D3-C6C4-496F-87BA-6EFC0377D8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46637" y="1849790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24F3E3-06EB-4A51-8F27-C46816C0F3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5743" y="875931"/>
            <a:ext cx="2498726" cy="3105150"/>
          </a:xfrm>
          <a:custGeom>
            <a:avLst/>
            <a:gdLst>
              <a:gd name="connsiteX0" fmla="*/ 185630 w 2498726"/>
              <a:gd name="connsiteY0" fmla="*/ 0 h 3105150"/>
              <a:gd name="connsiteX1" fmla="*/ 2313096 w 2498726"/>
              <a:gd name="connsiteY1" fmla="*/ 0 h 3105150"/>
              <a:gd name="connsiteX2" fmla="*/ 2498726 w 2498726"/>
              <a:gd name="connsiteY2" fmla="*/ 185630 h 3105150"/>
              <a:gd name="connsiteX3" fmla="*/ 2498726 w 2498726"/>
              <a:gd name="connsiteY3" fmla="*/ 2919520 h 3105150"/>
              <a:gd name="connsiteX4" fmla="*/ 2313096 w 2498726"/>
              <a:gd name="connsiteY4" fmla="*/ 3105150 h 3105150"/>
              <a:gd name="connsiteX5" fmla="*/ 185630 w 2498726"/>
              <a:gd name="connsiteY5" fmla="*/ 3105150 h 3105150"/>
              <a:gd name="connsiteX6" fmla="*/ 0 w 2498726"/>
              <a:gd name="connsiteY6" fmla="*/ 2919520 h 3105150"/>
              <a:gd name="connsiteX7" fmla="*/ 0 w 2498726"/>
              <a:gd name="connsiteY7" fmla="*/ 185630 h 3105150"/>
              <a:gd name="connsiteX8" fmla="*/ 185630 w 2498726"/>
              <a:gd name="connsiteY8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6" h="3105150">
                <a:moveTo>
                  <a:pt x="185630" y="0"/>
                </a:moveTo>
                <a:lnTo>
                  <a:pt x="2313096" y="0"/>
                </a:lnTo>
                <a:cubicBezTo>
                  <a:pt x="2415617" y="0"/>
                  <a:pt x="2498726" y="83109"/>
                  <a:pt x="2498726" y="185630"/>
                </a:cubicBezTo>
                <a:lnTo>
                  <a:pt x="2498726" y="2919520"/>
                </a:lnTo>
                <a:cubicBezTo>
                  <a:pt x="2498726" y="3022041"/>
                  <a:pt x="2415617" y="3105150"/>
                  <a:pt x="2313096" y="3105150"/>
                </a:cubicBezTo>
                <a:lnTo>
                  <a:pt x="185630" y="3105150"/>
                </a:lnTo>
                <a:cubicBezTo>
                  <a:pt x="83109" y="3105150"/>
                  <a:pt x="0" y="3022041"/>
                  <a:pt x="0" y="2919520"/>
                </a:cubicBezTo>
                <a:lnTo>
                  <a:pt x="0" y="185630"/>
                </a:lnTo>
                <a:cubicBezTo>
                  <a:pt x="0" y="83109"/>
                  <a:pt x="83109" y="0"/>
                  <a:pt x="185630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3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2A6BD-F976-42F4-AE96-17E38FECB2BB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E888E-EC94-4E88-B580-DDB9BC34B872}"/>
              </a:ext>
            </a:extLst>
          </p:cNvPr>
          <p:cNvSpPr txBox="1"/>
          <p:nvPr userDrawn="1"/>
        </p:nvSpPr>
        <p:spPr>
          <a:xfrm>
            <a:off x="407987" y="6416675"/>
            <a:ext cx="177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WODO PLATFORM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2D4DD-210D-8140-ACE3-23C6EFE1FE5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4619" y="195104"/>
            <a:ext cx="929986" cy="3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5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686" r:id="rId2"/>
    <p:sldLayoutId id="2147483746" r:id="rId3"/>
    <p:sldLayoutId id="2147483751" r:id="rId4"/>
    <p:sldLayoutId id="2147483745" r:id="rId5"/>
    <p:sldLayoutId id="2147483752" r:id="rId6"/>
    <p:sldLayoutId id="2147483769" r:id="rId7"/>
    <p:sldLayoutId id="2147483770" r:id="rId8"/>
    <p:sldLayoutId id="2147483753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86" r:id="rId15"/>
    <p:sldLayoutId id="2147483787" r:id="rId1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pos="4800">
          <p15:clr>
            <a:srgbClr val="A4A3A4"/>
          </p15:clr>
        </p15:guide>
        <p15:guide id="3" pos="5745">
          <p15:clr>
            <a:srgbClr val="A4A3A4"/>
          </p15:clr>
        </p15:guide>
        <p15:guide id="4" pos="6720">
          <p15:clr>
            <a:srgbClr val="A4A3A4"/>
          </p15:clr>
        </p15:guide>
        <p15:guide id="5" pos="2880">
          <p15:clr>
            <a:srgbClr val="A4A3A4"/>
          </p15:clr>
        </p15:guide>
        <p15:guide id="6" pos="1920">
          <p15:clr>
            <a:srgbClr val="A4A3A4"/>
          </p15:clr>
        </p15:guide>
        <p15:guide id="7" pos="960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257">
          <p15:clr>
            <a:srgbClr val="F26B43"/>
          </p15:clr>
        </p15:guide>
        <p15:guide id="10" pos="7423">
          <p15:clr>
            <a:srgbClr val="F26B43"/>
          </p15:clr>
        </p15:guide>
        <p15:guide id="11" orient="horz" pos="278">
          <p15:clr>
            <a:srgbClr val="F26B43"/>
          </p15:clr>
        </p15:guide>
        <p15:guide id="1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chart" Target="../charts/chart1.xml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wodo.io/wodo-gaming/roadmap" TargetMode="External"/><Relationship Id="rId13" Type="http://schemas.openxmlformats.org/officeDocument/2006/relationships/hyperlink" Target="https://github.com/wodo-platform" TargetMode="External"/><Relationship Id="rId18" Type="http://schemas.openxmlformats.org/officeDocument/2006/relationships/hyperlink" Target="https://www.reddit.com/r/wodoio" TargetMode="External"/><Relationship Id="rId3" Type="http://schemas.openxmlformats.org/officeDocument/2006/relationships/hyperlink" Target="https://wodo.io/" TargetMode="External"/><Relationship Id="rId7" Type="http://schemas.openxmlformats.org/officeDocument/2006/relationships/hyperlink" Target="https://docs.wodo.io/wodo-gaming/whitepaper" TargetMode="External"/><Relationship Id="rId12" Type="http://schemas.openxmlformats.org/officeDocument/2006/relationships/hyperlink" Target="https://docs.wodo.io/wodo-gaming/tokenomics/wodo-gaming-token/audit" TargetMode="External"/><Relationship Id="rId17" Type="http://schemas.openxmlformats.org/officeDocument/2006/relationships/hyperlink" Target="https://www.youtube.com/channel/UCTSRFWbzMYY1lpbSXQSH3Nw" TargetMode="External"/><Relationship Id="rId2" Type="http://schemas.openxmlformats.org/officeDocument/2006/relationships/hyperlink" Target="https://wodo.network/" TargetMode="External"/><Relationship Id="rId16" Type="http://schemas.openxmlformats.org/officeDocument/2006/relationships/hyperlink" Target="https://t.me/wodoio" TargetMode="External"/><Relationship Id="rId20" Type="http://schemas.openxmlformats.org/officeDocument/2006/relationships/hyperlink" Target="https://www.linkedin.com/company/wodonetwork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wodo.io/wodo-gaming/pitch-deck" TargetMode="External"/><Relationship Id="rId11" Type="http://schemas.openxmlformats.org/officeDocument/2006/relationships/hyperlink" Target="https://docs.wodo.io/wodo-gaming/tokenomics/wodo-gaming-token" TargetMode="External"/><Relationship Id="rId5" Type="http://schemas.openxmlformats.org/officeDocument/2006/relationships/hyperlink" Target="https://docs.wodo.io/" TargetMode="External"/><Relationship Id="rId15" Type="http://schemas.openxmlformats.org/officeDocument/2006/relationships/hyperlink" Target="https://discord.gg/fbyns8Egpb" TargetMode="External"/><Relationship Id="rId10" Type="http://schemas.openxmlformats.org/officeDocument/2006/relationships/hyperlink" Target="https://bscscan.com/token/0x62D7C4E3566f7f4033fc8e01b4d8e9BBc01c0760" TargetMode="External"/><Relationship Id="rId19" Type="http://schemas.openxmlformats.org/officeDocument/2006/relationships/hyperlink" Target="https://wodoio.medium.com/" TargetMode="External"/><Relationship Id="rId4" Type="http://schemas.openxmlformats.org/officeDocument/2006/relationships/hyperlink" Target="https://docs.wodo.io/wodo-gaming/ecosystem/wodoland" TargetMode="External"/><Relationship Id="rId9" Type="http://schemas.openxmlformats.org/officeDocument/2006/relationships/hyperlink" Target="https://www.dropbox.com/s/j7f9fuipwa4oshb/Wodo%20one%20pager.pdf" TargetMode="External"/><Relationship Id="rId14" Type="http://schemas.openxmlformats.org/officeDocument/2006/relationships/hyperlink" Target="https://twitter.com/wodoi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hyperlink" Target="mailto:serhat@wodo.io" TargetMode="External"/><Relationship Id="rId4" Type="http://schemas.openxmlformats.org/officeDocument/2006/relationships/hyperlink" Target="mailto:bekir@wodo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odo.io/wodo-gaming/pitch-de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www.linkedin.com/in/serhattanriku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hyperlink" Target="https://www.linkedin.com/in/bekirdag/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youtube.com/watch?v=XlI5Tey1g5M" TargetMode="Externa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youtube.com/watch?v=QpTORoBwLIs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youtube.com/watch?v=339_rUo_H0U" TargetMode="External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11.png"/><Relationship Id="rId21" Type="http://schemas.openxmlformats.org/officeDocument/2006/relationships/image" Target="../media/image25.png"/><Relationship Id="rId7" Type="http://schemas.openxmlformats.org/officeDocument/2006/relationships/image" Target="../media/image7.png"/><Relationship Id="rId12" Type="http://schemas.openxmlformats.org/officeDocument/2006/relationships/image" Target="../media/image16.jp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jp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jp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10" Type="http://schemas.openxmlformats.org/officeDocument/2006/relationships/image" Target="../media/image14.jpg"/><Relationship Id="rId19" Type="http://schemas.openxmlformats.org/officeDocument/2006/relationships/image" Target="../media/image23.svg"/><Relationship Id="rId4" Type="http://schemas.openxmlformats.org/officeDocument/2006/relationships/image" Target="../media/image12.svg"/><Relationship Id="rId9" Type="http://schemas.openxmlformats.org/officeDocument/2006/relationships/image" Target="../media/image13.jpg"/><Relationship Id="rId14" Type="http://schemas.openxmlformats.org/officeDocument/2006/relationships/image" Target="../media/image18.jpg"/><Relationship Id="rId22" Type="http://schemas.openxmlformats.org/officeDocument/2006/relationships/image" Target="../media/image26.png"/><Relationship Id="rId27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7.svg"/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31.svg"/><Relationship Id="rId5" Type="http://schemas.openxmlformats.org/officeDocument/2006/relationships/image" Target="../media/image20.png"/><Relationship Id="rId15" Type="http://schemas.openxmlformats.org/officeDocument/2006/relationships/image" Target="../media/image29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60000"/>
                <a:lumOff val="40000"/>
              </a:schemeClr>
            </a:gs>
            <a:gs pos="0">
              <a:schemeClr val="accent1"/>
            </a:gs>
            <a:gs pos="100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FED58F-FBA3-4225-B791-61EFAF3A3BF1}"/>
              </a:ext>
            </a:extLst>
          </p:cNvPr>
          <p:cNvSpPr txBox="1"/>
          <p:nvPr/>
        </p:nvSpPr>
        <p:spPr>
          <a:xfrm>
            <a:off x="1104900" y="1282843"/>
            <a:ext cx="998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>
                    <a:alpha val="10000"/>
                  </a:schemeClr>
                </a:solidFill>
                <a:latin typeface="+mj-lt"/>
              </a:rPr>
              <a:t>WODO</a:t>
            </a:r>
            <a:endParaRPr lang="en-ID" sz="16600" dirty="0">
              <a:solidFill>
                <a:schemeClr val="bg1">
                  <a:alpha val="10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363A0-66E0-41B1-814C-815925D5F8CC}"/>
              </a:ext>
            </a:extLst>
          </p:cNvPr>
          <p:cNvSpPr txBox="1"/>
          <p:nvPr/>
        </p:nvSpPr>
        <p:spPr>
          <a:xfrm flipV="1">
            <a:off x="1104900" y="2928279"/>
            <a:ext cx="998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>
                    <a:alpha val="10000"/>
                  </a:schemeClr>
                </a:solidFill>
                <a:latin typeface="+mj-lt"/>
              </a:rPr>
              <a:t>WODO</a:t>
            </a:r>
            <a:endParaRPr lang="en-ID" sz="16600" dirty="0">
              <a:solidFill>
                <a:schemeClr val="bg1">
                  <a:alpha val="1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1DBB7-7729-409F-B2EE-7A46C2F88C76}"/>
              </a:ext>
            </a:extLst>
          </p:cNvPr>
          <p:cNvSpPr txBox="1"/>
          <p:nvPr/>
        </p:nvSpPr>
        <p:spPr>
          <a:xfrm>
            <a:off x="1662850" y="2678203"/>
            <a:ext cx="998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+mj-lt"/>
              </a:rPr>
              <a:t>           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PLATFORM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AC9F6-F81D-4401-8789-9E4CFC1454EA}"/>
              </a:ext>
            </a:extLst>
          </p:cNvPr>
          <p:cNvSpPr txBox="1"/>
          <p:nvPr/>
        </p:nvSpPr>
        <p:spPr>
          <a:xfrm>
            <a:off x="6550514" y="4222771"/>
            <a:ext cx="3146090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Your gateway to Blockchain, NFT and Metaverse technologies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A48C7F-2C8B-47A8-90A6-CF3439753EA0}"/>
              </a:ext>
            </a:extLst>
          </p:cNvPr>
          <p:cNvCxnSpPr>
            <a:cxnSpLocks/>
          </p:cNvCxnSpPr>
          <p:nvPr/>
        </p:nvCxnSpPr>
        <p:spPr>
          <a:xfrm flipH="1">
            <a:off x="2895600" y="4500539"/>
            <a:ext cx="335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FCFBDD-03B5-4E85-8935-E970B8C38B8A}"/>
              </a:ext>
            </a:extLst>
          </p:cNvPr>
          <p:cNvSpPr txBox="1"/>
          <p:nvPr/>
        </p:nvSpPr>
        <p:spPr>
          <a:xfrm>
            <a:off x="1019893" y="1917114"/>
            <a:ext cx="688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Blockchain, NFT, Metaverse, Gaming</a:t>
            </a:r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E113EE-FE48-42E5-8BAE-028E48048C66}"/>
              </a:ext>
            </a:extLst>
          </p:cNvPr>
          <p:cNvGrpSpPr/>
          <p:nvPr/>
        </p:nvGrpSpPr>
        <p:grpSpPr>
          <a:xfrm>
            <a:off x="254100" y="0"/>
            <a:ext cx="307777" cy="6858000"/>
            <a:chOff x="254100" y="0"/>
            <a:chExt cx="307777" cy="6858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556768-D9BF-431E-A29D-A6074B5C7172}"/>
                </a:ext>
              </a:extLst>
            </p:cNvPr>
            <p:cNvSpPr txBox="1"/>
            <p:nvPr/>
          </p:nvSpPr>
          <p:spPr>
            <a:xfrm rot="16200000">
              <a:off x="-201610" y="3275110"/>
              <a:ext cx="1219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600" dirty="0">
                  <a:solidFill>
                    <a:schemeClr val="bg1"/>
                  </a:solidFill>
                </a:rPr>
                <a:t>2022</a:t>
              </a:r>
              <a:endParaRPr lang="en-ID" sz="1400" spc="600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1AC1FB-28A5-441C-A1CA-631AA7E8B9C0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7" y="4222771"/>
              <a:ext cx="0" cy="26352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2FD434-D737-4F77-A0D5-1B5C2E1D5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7" y="0"/>
              <a:ext cx="0" cy="26352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4FFB42-A253-4C9F-BE31-14094F194B05}"/>
              </a:ext>
            </a:extLst>
          </p:cNvPr>
          <p:cNvGrpSpPr/>
          <p:nvPr/>
        </p:nvGrpSpPr>
        <p:grpSpPr>
          <a:xfrm>
            <a:off x="9696604" y="6293564"/>
            <a:ext cx="2209644" cy="400110"/>
            <a:chOff x="9125104" y="6278175"/>
            <a:chExt cx="2209644" cy="4001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6B600-22DF-4A2B-BA13-AAF9346F98DD}"/>
                </a:ext>
              </a:extLst>
            </p:cNvPr>
            <p:cNvSpPr txBox="1"/>
            <p:nvPr/>
          </p:nvSpPr>
          <p:spPr>
            <a:xfrm>
              <a:off x="9510962" y="6278175"/>
              <a:ext cx="182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gradFill flip="none" rotWithShape="1">
                    <a:gsLst>
                      <a:gs pos="0">
                        <a:schemeClr val="accent1"/>
                      </a:gs>
                      <a:gs pos="40000">
                        <a:schemeClr val="accent3"/>
                      </a:gs>
                      <a:gs pos="80000">
                        <a:schemeClr val="accent5"/>
                      </a:gs>
                      <a:gs pos="60000">
                        <a:schemeClr val="accent4"/>
                      </a:gs>
                      <a:gs pos="20000">
                        <a:schemeClr val="accent2"/>
                      </a:gs>
                      <a:gs pos="100000">
                        <a:schemeClr val="accent6"/>
                      </a:gs>
                    </a:gsLst>
                    <a:lin ang="0" scaled="1"/>
                    <a:tileRect/>
                  </a:gradFill>
                  <a:cs typeface="Space Grotesk" pitchFamily="2" charset="0"/>
                </a:defRPr>
              </a:lvl1pPr>
            </a:lstStyle>
            <a:p>
              <a:r>
                <a:rPr lang="en-US" sz="1000" dirty="0">
                  <a:solidFill>
                    <a:schemeClr val="bg1"/>
                  </a:solidFill>
                </a:rPr>
                <a:t>© 2022. All Rights Reserved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5FBCAD-D3F6-4FED-B3B0-83739EA20D23}"/>
                </a:ext>
              </a:extLst>
            </p:cNvPr>
            <p:cNvGrpSpPr/>
            <p:nvPr/>
          </p:nvGrpSpPr>
          <p:grpSpPr>
            <a:xfrm>
              <a:off x="9125104" y="6314214"/>
              <a:ext cx="367072" cy="174143"/>
              <a:chOff x="1513407" y="652208"/>
              <a:chExt cx="481861" cy="2286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9181ABE-AE8E-4089-80EF-1DF2FFE0CC02}"/>
                  </a:ext>
                </a:extLst>
              </p:cNvPr>
              <p:cNvSpPr/>
              <p:nvPr/>
            </p:nvSpPr>
            <p:spPr>
              <a:xfrm>
                <a:off x="1513407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2F3C8D4-2E9D-43B6-9CE5-0982982CDDA9}"/>
                  </a:ext>
                </a:extLst>
              </p:cNvPr>
              <p:cNvSpPr/>
              <p:nvPr/>
            </p:nvSpPr>
            <p:spPr>
              <a:xfrm>
                <a:off x="1640038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EF86EC2-4DC7-4CBC-9E0D-B374155873C6}"/>
                  </a:ext>
                </a:extLst>
              </p:cNvPr>
              <p:cNvSpPr/>
              <p:nvPr/>
            </p:nvSpPr>
            <p:spPr>
              <a:xfrm>
                <a:off x="1766668" y="652208"/>
                <a:ext cx="228600" cy="2286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6931B8D9-7334-4848-9B2F-D57DB72AA8B3}"/>
              </a:ext>
            </a:extLst>
          </p:cNvPr>
          <p:cNvSpPr/>
          <p:nvPr/>
        </p:nvSpPr>
        <p:spPr>
          <a:xfrm flipH="1">
            <a:off x="485835" y="-648674"/>
            <a:ext cx="1839432" cy="1839432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B45C05D-9354-4B34-87E5-088DE99709AD}"/>
              </a:ext>
            </a:extLst>
          </p:cNvPr>
          <p:cNvSpPr/>
          <p:nvPr/>
        </p:nvSpPr>
        <p:spPr>
          <a:xfrm>
            <a:off x="4750324" y="3420720"/>
            <a:ext cx="1462216" cy="1462214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grpSp>
        <p:nvGrpSpPr>
          <p:cNvPr id="72" name="Graphic 70">
            <a:extLst>
              <a:ext uri="{FF2B5EF4-FFF2-40B4-BE49-F238E27FC236}">
                <a16:creationId xmlns:a16="http://schemas.microsoft.com/office/drawing/2014/main" id="{20A73CE0-1AB3-408F-ACEF-48DBF620E5B9}"/>
              </a:ext>
            </a:extLst>
          </p:cNvPr>
          <p:cNvGrpSpPr/>
          <p:nvPr/>
        </p:nvGrpSpPr>
        <p:grpSpPr>
          <a:xfrm rot="20634029">
            <a:off x="572329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23367C1-B3A2-4A10-95B0-49762690E8C2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8CD858F-6734-4598-8867-B761B52D585A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0CDC7D-B883-4CF6-BC12-8F8FD16E23DE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7EDB00C-BD4F-453F-A86B-686E0A99CDC6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9F606-0556-43E6-8835-3EDDE5F4AD0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B754F23-6286-401E-B1E3-7FFC73A2D5F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C70D76-0212-4BE6-9EC4-5AA42B2A21DE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5BFBB2B-4F31-4E3D-99E4-EA9B5823BDE3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1A6FF01-E4C1-49B2-A4CC-3E6CDEB9AC4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3C0C7AB-7031-43CE-A56E-61489FE1CACC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91E40F0-4A6C-469A-ADA0-5B36510BFCFB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73A5B2-968A-4A34-903D-6C375CBFCD09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FA1C363-B696-44EC-A9D3-34D6454B3D67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F61B5E-FD4F-410F-8957-1C795EE3C5BC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12ECE9F-8464-41A9-B270-C9A91AD68F6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42108B1-53AC-4806-8D64-A39C81E6EA8C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B836FE9-9F5F-413A-A149-3600CCE4DFD8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381B899-C537-4ABB-8A01-B1A24AC44EBD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18CA0D-2DE9-4FF4-A501-963740A580AA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DF203D-DFAD-4ED1-B727-83B0F573147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1D129BB-483D-4D79-A8B1-C66CA608F04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9A23AD4-EE1A-400E-88C6-EEEF352AE98B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97" name="Cube 96">
            <a:extLst>
              <a:ext uri="{FF2B5EF4-FFF2-40B4-BE49-F238E27FC236}">
                <a16:creationId xmlns:a16="http://schemas.microsoft.com/office/drawing/2014/main" id="{B5814AE5-FE05-4B05-9A09-63B170F35334}"/>
              </a:ext>
            </a:extLst>
          </p:cNvPr>
          <p:cNvSpPr/>
          <p:nvPr/>
        </p:nvSpPr>
        <p:spPr>
          <a:xfrm rot="20700000">
            <a:off x="9459882" y="1371612"/>
            <a:ext cx="790859" cy="790857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00A5703C-5090-4C1A-9234-C3CC2A686647}"/>
              </a:ext>
            </a:extLst>
          </p:cNvPr>
          <p:cNvSpPr/>
          <p:nvPr/>
        </p:nvSpPr>
        <p:spPr>
          <a:xfrm rot="17280501">
            <a:off x="2406621" y="5568925"/>
            <a:ext cx="387567" cy="387567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D4FB9-9E81-384C-A748-353EFC7E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62" y="2456774"/>
            <a:ext cx="4264178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8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1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2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5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6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8" grpId="0"/>
          <p:bldP spid="30" grpId="0"/>
          <p:bldP spid="33" grpId="0"/>
          <p:bldP spid="49" grpId="0" animBg="1"/>
          <p:bldP spid="52" grpId="0" animBg="1"/>
          <p:bldP spid="97" grpId="0" animBg="1"/>
          <p:bldP spid="9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8" grpId="0"/>
          <p:bldP spid="30" grpId="0"/>
          <p:bldP spid="33" grpId="0"/>
          <p:bldP spid="49" grpId="0" animBg="1"/>
          <p:bldP spid="52" grpId="0" animBg="1"/>
          <p:bldP spid="97" grpId="0" animBg="1"/>
          <p:bldP spid="99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D74E01-83CA-47E0-87D1-AA598A320277}"/>
              </a:ext>
            </a:extLst>
          </p:cNvPr>
          <p:cNvGrpSpPr/>
          <p:nvPr/>
        </p:nvGrpSpPr>
        <p:grpSpPr>
          <a:xfrm>
            <a:off x="965666" y="1016670"/>
            <a:ext cx="10260668" cy="1892483"/>
            <a:chOff x="1231802" y="3115538"/>
            <a:chExt cx="2645183" cy="15867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6A9D6-D2E7-4BCB-8953-C9C6533D917B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Unified Gaming Ecosystem for Gamers and Game Developers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8F4D8-31A4-4F01-B10F-37A81A8F5E05}"/>
                </a:ext>
              </a:extLst>
            </p:cNvPr>
            <p:cNvSpPr txBox="1"/>
            <p:nvPr/>
          </p:nvSpPr>
          <p:spPr>
            <a:xfrm>
              <a:off x="1231802" y="3431370"/>
              <a:ext cx="2645183" cy="127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Our competitive advantage is that we build our fully integrated solutions(game hub, game store, marketplace, game hosting, dev kits) and platform that allow 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     - gamers to play any crypto game anytime with their desired cryptocurrency/token (XWGT, Nano,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Avax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etc..) and monetize their earnings easily using their single crypto account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     - game developers to develop and introduce their crypto games to an active community considering all in-game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ecenomics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in end-2-end manner 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B20E44-CB42-42D9-934D-87D32164327C}"/>
              </a:ext>
            </a:extLst>
          </p:cNvPr>
          <p:cNvCxnSpPr>
            <a:cxnSpLocks/>
          </p:cNvCxnSpPr>
          <p:nvPr/>
        </p:nvCxnSpPr>
        <p:spPr>
          <a:xfrm>
            <a:off x="965666" y="3019128"/>
            <a:ext cx="1050076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62D2D2-6E66-4DFE-8684-8F583866ADFC}"/>
              </a:ext>
            </a:extLst>
          </p:cNvPr>
          <p:cNvSpPr/>
          <p:nvPr/>
        </p:nvSpPr>
        <p:spPr>
          <a:xfrm>
            <a:off x="10069586" y="5368219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E1DB200-50AA-47D6-8284-B7AD88E96BAB}"/>
              </a:ext>
            </a:extLst>
          </p:cNvPr>
          <p:cNvSpPr/>
          <p:nvPr/>
        </p:nvSpPr>
        <p:spPr>
          <a:xfrm rot="20700000">
            <a:off x="2071563" y="6021007"/>
            <a:ext cx="626712" cy="578300"/>
          </a:xfrm>
          <a:prstGeom prst="cube">
            <a:avLst/>
          </a:prstGeom>
          <a:gradFill>
            <a:gsLst>
              <a:gs pos="54900">
                <a:schemeClr val="accent2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EF5D431-B990-F646-BE69-04B4CC0E9191}"/>
              </a:ext>
            </a:extLst>
          </p:cNvPr>
          <p:cNvSpPr/>
          <p:nvPr/>
        </p:nvSpPr>
        <p:spPr>
          <a:xfrm rot="20984078">
            <a:off x="10615468" y="247126"/>
            <a:ext cx="399214" cy="41787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D2B0E-80F3-E4ED-A8F9-26324476A19D}"/>
              </a:ext>
            </a:extLst>
          </p:cNvPr>
          <p:cNvSpPr txBox="1"/>
          <p:nvPr/>
        </p:nvSpPr>
        <p:spPr>
          <a:xfrm>
            <a:off x="1610572" y="-65736"/>
            <a:ext cx="854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Wodo</a:t>
            </a:r>
            <a:r>
              <a:rPr lang="en-US" sz="4000" b="1" dirty="0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 Gaming Strengths</a:t>
            </a:r>
            <a:endParaRPr lang="en-US" sz="4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44A0CF-DD87-993D-867A-2BE744767108}"/>
              </a:ext>
            </a:extLst>
          </p:cNvPr>
          <p:cNvGrpSpPr/>
          <p:nvPr/>
        </p:nvGrpSpPr>
        <p:grpSpPr>
          <a:xfrm>
            <a:off x="894330" y="3111027"/>
            <a:ext cx="10260668" cy="1262327"/>
            <a:chOff x="1231802" y="3142696"/>
            <a:chExt cx="2645183" cy="10584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32B510-E5BC-D25E-BAA9-58EEE24CCABD}"/>
                </a:ext>
              </a:extLst>
            </p:cNvPr>
            <p:cNvSpPr txBox="1"/>
            <p:nvPr/>
          </p:nvSpPr>
          <p:spPr>
            <a:xfrm>
              <a:off x="1231802" y="3142696"/>
              <a:ext cx="2645183" cy="541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Flexible Revenue Streams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189D82-B136-868B-99D1-AD09F53C9812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667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Each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Gaming solution has its own revenue stream that also promotes XWGT token holding,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e.g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; Game Hub has a tournament engine that entertains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Community with variety of crypto games and provides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Network with continuous income/revenue.  The strategy strengthens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Network against fluctuating market conditions and XWGT token valuation.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BA2739-EB47-E830-7A42-F1A4A6563F06}"/>
              </a:ext>
            </a:extLst>
          </p:cNvPr>
          <p:cNvCxnSpPr>
            <a:cxnSpLocks/>
          </p:cNvCxnSpPr>
          <p:nvPr/>
        </p:nvCxnSpPr>
        <p:spPr>
          <a:xfrm>
            <a:off x="965666" y="4565532"/>
            <a:ext cx="1050076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6E2298-F530-BF90-F0B3-7741998E9423}"/>
              </a:ext>
            </a:extLst>
          </p:cNvPr>
          <p:cNvSpPr txBox="1"/>
          <p:nvPr/>
        </p:nvSpPr>
        <p:spPr>
          <a:xfrm>
            <a:off x="894330" y="4721888"/>
            <a:ext cx="1026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Team and Vision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0CFBB2-0E9E-39CE-D822-A3FB1A7339AD}"/>
              </a:ext>
            </a:extLst>
          </p:cNvPr>
          <p:cNvSpPr txBox="1"/>
          <p:nvPr/>
        </p:nvSpPr>
        <p:spPr>
          <a:xfrm>
            <a:off x="894330" y="5043586"/>
            <a:ext cx="10260668" cy="55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rPr>
              <a:t>The founders and core team have proven expertise and experience in developing complex software platforms and launching software products. It is a leverage to achieve the vision of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rPr>
              <a:t>Wodo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rPr>
              <a:t> Network as a Web 3.0 technology company.</a:t>
            </a:r>
          </a:p>
        </p:txBody>
      </p:sp>
    </p:spTree>
    <p:extLst>
      <p:ext uri="{BB962C8B-B14F-4D97-AF65-F5344CB8AC3E}">
        <p14:creationId xmlns:p14="http://schemas.microsoft.com/office/powerpoint/2010/main" val="192949130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0" grpId="0" animBg="1"/>
          <p:bldP spid="23" grpId="0" animBg="1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0" grpId="0" animBg="1"/>
          <p:bldP spid="23" grpId="0" animBg="1"/>
          <p:bldP spid="2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aphic 70">
            <a:extLst>
              <a:ext uri="{FF2B5EF4-FFF2-40B4-BE49-F238E27FC236}">
                <a16:creationId xmlns:a16="http://schemas.microsoft.com/office/drawing/2014/main" id="{4DB5F696-A5A6-47E8-83A1-2AA57CA74075}"/>
              </a:ext>
            </a:extLst>
          </p:cNvPr>
          <p:cNvGrpSpPr/>
          <p:nvPr/>
        </p:nvGrpSpPr>
        <p:grpSpPr>
          <a:xfrm rot="1419226">
            <a:off x="5528988" y="-2659888"/>
            <a:ext cx="8759820" cy="10587424"/>
            <a:chOff x="4939567" y="-1171087"/>
            <a:chExt cx="8436520" cy="10196672"/>
          </a:xfrm>
          <a:noFill/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474F8F-3893-41A4-A6A0-C4BA454E4E36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76E7F7-DE42-48C7-B04A-FAA4494AC1FE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F2266C-4C84-4460-878C-3096811D08F9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929558-901D-4897-9DEB-244D90990535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0D57A0-4419-4545-8554-79808618BA97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06040B5-D5DE-4A63-8495-8AF92D76BA63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DB8393E-0EEA-4600-87FE-1759EDE46FE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6F8ABE2-D400-4C7B-A712-0095511BA5D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95E1F5-A705-49DE-9754-7265C6C99F3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2877AF9-F34C-4ED4-B63D-2869E2CE697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CB5926-4615-4F36-8762-239DFEF10BE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69A7FF-3506-4D3B-B08B-CCA7EE0A6D3D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674C6E-99CB-4C54-ACA3-94447CB90A3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5041671-D202-4101-B31A-E17FB143764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2176E98-4B2A-4E23-92C1-250DCBF9EF9E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2D48EB-60A6-4D0C-A8D4-B077B1E7C714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608686-9E30-4309-A595-B393744D31FA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4D63806-A6B3-409E-802C-F72AC4958D71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7F4221-7851-4782-B830-C152A74C1C8F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8614B0-DE4C-4210-A3F4-569037778B7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D0C5B01-DD86-4EAD-8421-EA5B59DEC7D7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79B255-1566-4D4B-BB54-AF7823A46439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B02BBB-AC9D-403F-9614-9BEE93C8D5A3}"/>
              </a:ext>
            </a:extLst>
          </p:cNvPr>
          <p:cNvSpPr txBox="1"/>
          <p:nvPr/>
        </p:nvSpPr>
        <p:spPr>
          <a:xfrm>
            <a:off x="1610572" y="-65736"/>
            <a:ext cx="854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Tokenomics</a:t>
            </a:r>
            <a:endParaRPr lang="en-US" sz="4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9E65823-68A4-4B8C-A844-F3C28E2906FE}"/>
              </a:ext>
            </a:extLst>
          </p:cNvPr>
          <p:cNvSpPr/>
          <p:nvPr/>
        </p:nvSpPr>
        <p:spPr>
          <a:xfrm rot="13801783">
            <a:off x="474401" y="5584473"/>
            <a:ext cx="469638" cy="481133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B247FE-FB52-421B-B29E-FA918CE0B2BC}"/>
              </a:ext>
            </a:extLst>
          </p:cNvPr>
          <p:cNvSpPr/>
          <p:nvPr/>
        </p:nvSpPr>
        <p:spPr>
          <a:xfrm>
            <a:off x="8718604" y="-1690530"/>
            <a:ext cx="3295226" cy="3295226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4B9A3E17-5EB5-40FA-8C78-8EB63B131C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06179" y="1396659"/>
          <a:ext cx="4656817" cy="4056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0C496EC-4317-498F-ABEA-C483F35926BC}"/>
              </a:ext>
            </a:extLst>
          </p:cNvPr>
          <p:cNvGrpSpPr/>
          <p:nvPr/>
        </p:nvGrpSpPr>
        <p:grpSpPr>
          <a:xfrm>
            <a:off x="9066426" y="3804780"/>
            <a:ext cx="2808401" cy="637053"/>
            <a:chOff x="8780626" y="3006130"/>
            <a:chExt cx="2808401" cy="637053"/>
          </a:xfrm>
        </p:grpSpPr>
        <p:sp>
          <p:nvSpPr>
            <p:cNvPr id="64" name="Rounded Rectangle 27">
              <a:extLst>
                <a:ext uri="{FF2B5EF4-FFF2-40B4-BE49-F238E27FC236}">
                  <a16:creationId xmlns:a16="http://schemas.microsoft.com/office/drawing/2014/main" id="{C9B5916C-A931-4611-AE96-CFD55A02D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6197" y="3075935"/>
              <a:ext cx="470885" cy="4708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4A757B28-AACE-43AE-AA1E-86C06A8D776D}"/>
                </a:ext>
              </a:extLst>
            </p:cNvPr>
            <p:cNvGrpSpPr/>
            <p:nvPr/>
          </p:nvGrpSpPr>
          <p:grpSpPr>
            <a:xfrm>
              <a:off x="8780626" y="3006130"/>
              <a:ext cx="2808401" cy="637053"/>
              <a:chOff x="8780626" y="3006130"/>
              <a:chExt cx="2808401" cy="637053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EB803E6-456B-4B45-A9E4-550E4F66436F}"/>
                  </a:ext>
                </a:extLst>
              </p:cNvPr>
              <p:cNvSpPr txBox="1"/>
              <p:nvPr/>
            </p:nvSpPr>
            <p:spPr>
              <a:xfrm>
                <a:off x="9373163" y="3080936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Exchanges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899DCE1-5EFC-4CA0-BC81-7FAA88DFEB85}"/>
                  </a:ext>
                </a:extLst>
              </p:cNvPr>
              <p:cNvSpPr txBox="1"/>
              <p:nvPr/>
            </p:nvSpPr>
            <p:spPr>
              <a:xfrm>
                <a:off x="9376521" y="3473906"/>
                <a:ext cx="17531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Scheduled</a:t>
                </a:r>
              </a:p>
            </p:txBody>
          </p:sp>
          <p:grpSp>
            <p:nvGrpSpPr>
              <p:cNvPr id="120" name="Graphic 21">
                <a:extLst>
                  <a:ext uri="{FF2B5EF4-FFF2-40B4-BE49-F238E27FC236}">
                    <a16:creationId xmlns:a16="http://schemas.microsoft.com/office/drawing/2014/main" id="{CE7CB405-2A17-4E73-9C56-5AA920FACB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88735" y="3184441"/>
                <a:ext cx="242885" cy="251554"/>
                <a:chOff x="14097639" y="1244778"/>
                <a:chExt cx="355608" cy="368299"/>
              </a:xfrm>
              <a:solidFill>
                <a:schemeClr val="tx2"/>
              </a:solidFill>
            </p:grpSpPr>
            <p:sp>
              <p:nvSpPr>
                <p:cNvPr id="121" name="Freeform 112">
                  <a:extLst>
                    <a:ext uri="{FF2B5EF4-FFF2-40B4-BE49-F238E27FC236}">
                      <a16:creationId xmlns:a16="http://schemas.microsoft.com/office/drawing/2014/main" id="{571FA088-7949-405A-8A97-AF0B30A5D194}"/>
                    </a:ext>
                  </a:extLst>
                </p:cNvPr>
                <p:cNvSpPr/>
                <p:nvPr/>
              </p:nvSpPr>
              <p:spPr>
                <a:xfrm>
                  <a:off x="14097639" y="1284042"/>
                  <a:ext cx="196515" cy="329035"/>
                </a:xfrm>
                <a:custGeom>
                  <a:avLst/>
                  <a:gdLst>
                    <a:gd name="connsiteX0" fmla="*/ 98258 w 196515"/>
                    <a:gd name="connsiteY0" fmla="*/ 130721 h 329036"/>
                    <a:gd name="connsiteX1" fmla="*/ 0 w 196515"/>
                    <a:gd name="connsiteY1" fmla="*/ 229879 h 329036"/>
                    <a:gd name="connsiteX2" fmla="*/ 98258 w 196515"/>
                    <a:gd name="connsiteY2" fmla="*/ 329036 h 329036"/>
                    <a:gd name="connsiteX3" fmla="*/ 196516 w 196515"/>
                    <a:gd name="connsiteY3" fmla="*/ 229879 h 329036"/>
                    <a:gd name="connsiteX4" fmla="*/ 98258 w 196515"/>
                    <a:gd name="connsiteY4" fmla="*/ 130721 h 329036"/>
                    <a:gd name="connsiteX5" fmla="*/ 80946 w 196515"/>
                    <a:gd name="connsiteY5" fmla="*/ 200604 h 329036"/>
                    <a:gd name="connsiteX6" fmla="*/ 92643 w 196515"/>
                    <a:gd name="connsiteY6" fmla="*/ 212408 h 329036"/>
                    <a:gd name="connsiteX7" fmla="*/ 80946 w 196515"/>
                    <a:gd name="connsiteY7" fmla="*/ 224213 h 329036"/>
                    <a:gd name="connsiteX8" fmla="*/ 78606 w 196515"/>
                    <a:gd name="connsiteY8" fmla="*/ 224213 h 329036"/>
                    <a:gd name="connsiteX9" fmla="*/ 78606 w 196515"/>
                    <a:gd name="connsiteY9" fmla="*/ 238378 h 329036"/>
                    <a:gd name="connsiteX10" fmla="*/ 80946 w 196515"/>
                    <a:gd name="connsiteY10" fmla="*/ 238378 h 329036"/>
                    <a:gd name="connsiteX11" fmla="*/ 92643 w 196515"/>
                    <a:gd name="connsiteY11" fmla="*/ 250182 h 329036"/>
                    <a:gd name="connsiteX12" fmla="*/ 80946 w 196515"/>
                    <a:gd name="connsiteY12" fmla="*/ 261987 h 329036"/>
                    <a:gd name="connsiteX13" fmla="*/ 78793 w 196515"/>
                    <a:gd name="connsiteY13" fmla="*/ 261987 h 329036"/>
                    <a:gd name="connsiteX14" fmla="*/ 97448 w 196515"/>
                    <a:gd name="connsiteY14" fmla="*/ 275837 h 329036"/>
                    <a:gd name="connsiteX15" fmla="*/ 111359 w 196515"/>
                    <a:gd name="connsiteY15" fmla="*/ 259626 h 329036"/>
                    <a:gd name="connsiteX16" fmla="*/ 123056 w 196515"/>
                    <a:gd name="connsiteY16" fmla="*/ 247822 h 329036"/>
                    <a:gd name="connsiteX17" fmla="*/ 134754 w 196515"/>
                    <a:gd name="connsiteY17" fmla="*/ 259626 h 329036"/>
                    <a:gd name="connsiteX18" fmla="*/ 96246 w 196515"/>
                    <a:gd name="connsiteY18" fmla="*/ 300847 h 329036"/>
                    <a:gd name="connsiteX19" fmla="*/ 55399 w 196515"/>
                    <a:gd name="connsiteY19" fmla="*/ 261987 h 329036"/>
                    <a:gd name="connsiteX20" fmla="*/ 52872 w 196515"/>
                    <a:gd name="connsiteY20" fmla="*/ 261987 h 329036"/>
                    <a:gd name="connsiteX21" fmla="*/ 41175 w 196515"/>
                    <a:gd name="connsiteY21" fmla="*/ 250182 h 329036"/>
                    <a:gd name="connsiteX22" fmla="*/ 52872 w 196515"/>
                    <a:gd name="connsiteY22" fmla="*/ 238378 h 329036"/>
                    <a:gd name="connsiteX23" fmla="*/ 55212 w 196515"/>
                    <a:gd name="connsiteY23" fmla="*/ 238378 h 329036"/>
                    <a:gd name="connsiteX24" fmla="*/ 55212 w 196515"/>
                    <a:gd name="connsiteY24" fmla="*/ 224213 h 329036"/>
                    <a:gd name="connsiteX25" fmla="*/ 52872 w 196515"/>
                    <a:gd name="connsiteY25" fmla="*/ 224213 h 329036"/>
                    <a:gd name="connsiteX26" fmla="*/ 41175 w 196515"/>
                    <a:gd name="connsiteY26" fmla="*/ 212408 h 329036"/>
                    <a:gd name="connsiteX27" fmla="*/ 52872 w 196515"/>
                    <a:gd name="connsiteY27" fmla="*/ 200604 h 329036"/>
                    <a:gd name="connsiteX28" fmla="*/ 55399 w 196515"/>
                    <a:gd name="connsiteY28" fmla="*/ 200604 h 329036"/>
                    <a:gd name="connsiteX29" fmla="*/ 96246 w 196515"/>
                    <a:gd name="connsiteY29" fmla="*/ 161743 h 329036"/>
                    <a:gd name="connsiteX30" fmla="*/ 134754 w 196515"/>
                    <a:gd name="connsiteY30" fmla="*/ 202965 h 329036"/>
                    <a:gd name="connsiteX31" fmla="*/ 123056 w 196515"/>
                    <a:gd name="connsiteY31" fmla="*/ 214769 h 329036"/>
                    <a:gd name="connsiteX32" fmla="*/ 111359 w 196515"/>
                    <a:gd name="connsiteY32" fmla="*/ 202965 h 329036"/>
                    <a:gd name="connsiteX33" fmla="*/ 94857 w 196515"/>
                    <a:gd name="connsiteY33" fmla="*/ 186566 h 329036"/>
                    <a:gd name="connsiteX34" fmla="*/ 78793 w 196515"/>
                    <a:gd name="connsiteY34" fmla="*/ 200604 h 329036"/>
                    <a:gd name="connsiteX35" fmla="*/ 48380 w 196515"/>
                    <a:gd name="connsiteY35" fmla="*/ 117406 h 329036"/>
                    <a:gd name="connsiteX36" fmla="*/ 50158 w 196515"/>
                    <a:gd name="connsiteY36" fmla="*/ 117406 h 329036"/>
                    <a:gd name="connsiteX37" fmla="*/ 61669 w 196515"/>
                    <a:gd name="connsiteY37" fmla="*/ 107301 h 329036"/>
                    <a:gd name="connsiteX38" fmla="*/ 104808 w 196515"/>
                    <a:gd name="connsiteY38" fmla="*/ 41196 h 329036"/>
                    <a:gd name="connsiteX39" fmla="*/ 108645 w 196515"/>
                    <a:gd name="connsiteY39" fmla="*/ 49695 h 329036"/>
                    <a:gd name="connsiteX40" fmla="*/ 118695 w 196515"/>
                    <a:gd name="connsiteY40" fmla="*/ 53058 h 329036"/>
                    <a:gd name="connsiteX41" fmla="*/ 122027 w 196515"/>
                    <a:gd name="connsiteY41" fmla="*/ 49695 h 329036"/>
                    <a:gd name="connsiteX42" fmla="*/ 138590 w 196515"/>
                    <a:gd name="connsiteY42" fmla="*/ 18815 h 329036"/>
                    <a:gd name="connsiteX43" fmla="*/ 135450 w 196515"/>
                    <a:gd name="connsiteY43" fmla="*/ 8611 h 329036"/>
                    <a:gd name="connsiteX44" fmla="*/ 133724 w 196515"/>
                    <a:gd name="connsiteY44" fmla="*/ 7954 h 329036"/>
                    <a:gd name="connsiteX45" fmla="*/ 99755 w 196515"/>
                    <a:gd name="connsiteY45" fmla="*/ 211 h 329036"/>
                    <a:gd name="connsiteX46" fmla="*/ 90727 w 196515"/>
                    <a:gd name="connsiteY46" fmla="*/ 5792 h 329036"/>
                    <a:gd name="connsiteX47" fmla="*/ 91239 w 196515"/>
                    <a:gd name="connsiteY47" fmla="*/ 10787 h 329036"/>
                    <a:gd name="connsiteX48" fmla="*/ 95170 w 196515"/>
                    <a:gd name="connsiteY48" fmla="*/ 19381 h 329036"/>
                    <a:gd name="connsiteX49" fmla="*/ 39022 w 196515"/>
                    <a:gd name="connsiteY49" fmla="*/ 104373 h 329036"/>
                    <a:gd name="connsiteX50" fmla="*/ 48380 w 196515"/>
                    <a:gd name="connsiteY50" fmla="*/ 117406 h 32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29036">
                      <a:moveTo>
                        <a:pt x="98258" y="130721"/>
                      </a:moveTo>
                      <a:cubicBezTo>
                        <a:pt x="43992" y="130721"/>
                        <a:pt x="0" y="175115"/>
                        <a:pt x="0" y="229879"/>
                      </a:cubicBezTo>
                      <a:cubicBezTo>
                        <a:pt x="0" y="284642"/>
                        <a:pt x="43992" y="329036"/>
                        <a:pt x="98258" y="329036"/>
                      </a:cubicBezTo>
                      <a:cubicBezTo>
                        <a:pt x="152524" y="329036"/>
                        <a:pt x="196516" y="284642"/>
                        <a:pt x="196516" y="229879"/>
                      </a:cubicBezTo>
                      <a:cubicBezTo>
                        <a:pt x="196516" y="175115"/>
                        <a:pt x="152524" y="130721"/>
                        <a:pt x="98258" y="130721"/>
                      </a:cubicBezTo>
                      <a:close/>
                      <a:moveTo>
                        <a:pt x="80946" y="200604"/>
                      </a:moveTo>
                      <a:cubicBezTo>
                        <a:pt x="87406" y="200604"/>
                        <a:pt x="92643" y="205888"/>
                        <a:pt x="92643" y="212408"/>
                      </a:cubicBezTo>
                      <a:cubicBezTo>
                        <a:pt x="92643" y="218928"/>
                        <a:pt x="87406" y="224213"/>
                        <a:pt x="80946" y="224213"/>
                      </a:cubicBezTo>
                      <a:lnTo>
                        <a:pt x="78606" y="224213"/>
                      </a:lnTo>
                      <a:lnTo>
                        <a:pt x="78606" y="238378"/>
                      </a:lnTo>
                      <a:lnTo>
                        <a:pt x="80946" y="238378"/>
                      </a:lnTo>
                      <a:cubicBezTo>
                        <a:pt x="87406" y="238378"/>
                        <a:pt x="92643" y="243663"/>
                        <a:pt x="92643" y="250182"/>
                      </a:cubicBezTo>
                      <a:cubicBezTo>
                        <a:pt x="92643" y="256702"/>
                        <a:pt x="87406" y="261987"/>
                        <a:pt x="80946" y="261987"/>
                      </a:cubicBezTo>
                      <a:lnTo>
                        <a:pt x="78793" y="261987"/>
                      </a:lnTo>
                      <a:cubicBezTo>
                        <a:pt x="80155" y="271010"/>
                        <a:pt x="88507" y="277211"/>
                        <a:pt x="97448" y="275837"/>
                      </a:cubicBezTo>
                      <a:cubicBezTo>
                        <a:pt x="105402" y="274614"/>
                        <a:pt x="111297" y="267744"/>
                        <a:pt x="111359" y="259626"/>
                      </a:cubicBezTo>
                      <a:cubicBezTo>
                        <a:pt x="111359" y="253106"/>
                        <a:pt x="116596" y="247822"/>
                        <a:pt x="123056" y="247822"/>
                      </a:cubicBezTo>
                      <a:cubicBezTo>
                        <a:pt x="129517" y="247822"/>
                        <a:pt x="134754" y="253106"/>
                        <a:pt x="134754" y="259626"/>
                      </a:cubicBezTo>
                      <a:cubicBezTo>
                        <a:pt x="135399" y="281740"/>
                        <a:pt x="118159" y="300196"/>
                        <a:pt x="96246" y="300847"/>
                      </a:cubicBezTo>
                      <a:cubicBezTo>
                        <a:pt x="74333" y="301499"/>
                        <a:pt x="56045" y="284101"/>
                        <a:pt x="55399" y="261987"/>
                      </a:cubicBezTo>
                      <a:lnTo>
                        <a:pt x="52872" y="261987"/>
                      </a:lnTo>
                      <a:cubicBezTo>
                        <a:pt x="46412" y="261987"/>
                        <a:pt x="41175" y="256702"/>
                        <a:pt x="41175" y="250182"/>
                      </a:cubicBezTo>
                      <a:cubicBezTo>
                        <a:pt x="41175" y="243663"/>
                        <a:pt x="46412" y="238378"/>
                        <a:pt x="52872" y="238378"/>
                      </a:cubicBezTo>
                      <a:lnTo>
                        <a:pt x="55212" y="238378"/>
                      </a:lnTo>
                      <a:lnTo>
                        <a:pt x="55212" y="224213"/>
                      </a:lnTo>
                      <a:lnTo>
                        <a:pt x="52872" y="224213"/>
                      </a:lnTo>
                      <a:cubicBezTo>
                        <a:pt x="46412" y="224213"/>
                        <a:pt x="41175" y="218928"/>
                        <a:pt x="41175" y="212408"/>
                      </a:cubicBezTo>
                      <a:cubicBezTo>
                        <a:pt x="41175" y="205888"/>
                        <a:pt x="46412" y="200604"/>
                        <a:pt x="52872" y="200604"/>
                      </a:cubicBezTo>
                      <a:lnTo>
                        <a:pt x="55399" y="200604"/>
                      </a:lnTo>
                      <a:cubicBezTo>
                        <a:pt x="56045" y="178490"/>
                        <a:pt x="74333" y="161092"/>
                        <a:pt x="96246" y="161743"/>
                      </a:cubicBezTo>
                      <a:cubicBezTo>
                        <a:pt x="118159" y="162395"/>
                        <a:pt x="135399" y="180850"/>
                        <a:pt x="134754" y="202965"/>
                      </a:cubicBezTo>
                      <a:cubicBezTo>
                        <a:pt x="134754" y="209484"/>
                        <a:pt x="129517" y="214769"/>
                        <a:pt x="123056" y="214769"/>
                      </a:cubicBezTo>
                      <a:cubicBezTo>
                        <a:pt x="116596" y="214769"/>
                        <a:pt x="111359" y="209484"/>
                        <a:pt x="111359" y="202965"/>
                      </a:cubicBezTo>
                      <a:cubicBezTo>
                        <a:pt x="111290" y="193837"/>
                        <a:pt x="103901" y="186496"/>
                        <a:pt x="94857" y="186566"/>
                      </a:cubicBezTo>
                      <a:cubicBezTo>
                        <a:pt x="86813" y="186628"/>
                        <a:pt x="80005" y="192578"/>
                        <a:pt x="78793" y="200604"/>
                      </a:cubicBezTo>
                      <a:close/>
                      <a:moveTo>
                        <a:pt x="48380" y="117406"/>
                      </a:moveTo>
                      <a:lnTo>
                        <a:pt x="50158" y="117406"/>
                      </a:lnTo>
                      <a:cubicBezTo>
                        <a:pt x="55943" y="117373"/>
                        <a:pt x="60836" y="113078"/>
                        <a:pt x="61669" y="107301"/>
                      </a:cubicBezTo>
                      <a:cubicBezTo>
                        <a:pt x="65689" y="79926"/>
                        <a:pt x="81475" y="55736"/>
                        <a:pt x="104808" y="41196"/>
                      </a:cubicBezTo>
                      <a:lnTo>
                        <a:pt x="108645" y="49695"/>
                      </a:lnTo>
                      <a:cubicBezTo>
                        <a:pt x="110500" y="53424"/>
                        <a:pt x="114999" y="54930"/>
                        <a:pt x="118695" y="53058"/>
                      </a:cubicBezTo>
                      <a:cubicBezTo>
                        <a:pt x="120135" y="52329"/>
                        <a:pt x="121304" y="51149"/>
                        <a:pt x="122027" y="49695"/>
                      </a:cubicBezTo>
                      <a:lnTo>
                        <a:pt x="138590" y="18815"/>
                      </a:lnTo>
                      <a:cubicBezTo>
                        <a:pt x="140515" y="15122"/>
                        <a:pt x="139109" y="10554"/>
                        <a:pt x="135450" y="8611"/>
                      </a:cubicBezTo>
                      <a:cubicBezTo>
                        <a:pt x="134903" y="8321"/>
                        <a:pt x="134324" y="8101"/>
                        <a:pt x="133724" y="7954"/>
                      </a:cubicBezTo>
                      <a:lnTo>
                        <a:pt x="99755" y="211"/>
                      </a:lnTo>
                      <a:cubicBezTo>
                        <a:pt x="95735" y="-764"/>
                        <a:pt x="91693" y="1735"/>
                        <a:pt x="90727" y="5792"/>
                      </a:cubicBezTo>
                      <a:cubicBezTo>
                        <a:pt x="90329" y="7467"/>
                        <a:pt x="90509" y="9230"/>
                        <a:pt x="91239" y="10787"/>
                      </a:cubicBezTo>
                      <a:lnTo>
                        <a:pt x="95170" y="19381"/>
                      </a:lnTo>
                      <a:cubicBezTo>
                        <a:pt x="64551" y="37547"/>
                        <a:pt x="43862" y="68864"/>
                        <a:pt x="39022" y="104373"/>
                      </a:cubicBezTo>
                      <a:cubicBezTo>
                        <a:pt x="38269" y="110523"/>
                        <a:pt x="42355" y="116213"/>
                        <a:pt x="48380" y="117406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2" name="Freeform 113">
                  <a:extLst>
                    <a:ext uri="{FF2B5EF4-FFF2-40B4-BE49-F238E27FC236}">
                      <a16:creationId xmlns:a16="http://schemas.microsoft.com/office/drawing/2014/main" id="{BF1C4DF1-E3F5-4725-8BD4-8EE7D0D36AB1}"/>
                    </a:ext>
                  </a:extLst>
                </p:cNvPr>
                <p:cNvSpPr/>
                <p:nvPr/>
              </p:nvSpPr>
              <p:spPr>
                <a:xfrm>
                  <a:off x="14256731" y="1244778"/>
                  <a:ext cx="196516" cy="332413"/>
                </a:xfrm>
                <a:custGeom>
                  <a:avLst/>
                  <a:gdLst>
                    <a:gd name="connsiteX0" fmla="*/ 98258 w 196515"/>
                    <a:gd name="connsiteY0" fmla="*/ 0 h 332414"/>
                    <a:gd name="connsiteX1" fmla="*/ 0 w 196515"/>
                    <a:gd name="connsiteY1" fmla="*/ 99158 h 332414"/>
                    <a:gd name="connsiteX2" fmla="*/ 98258 w 196515"/>
                    <a:gd name="connsiteY2" fmla="*/ 198315 h 332414"/>
                    <a:gd name="connsiteX3" fmla="*/ 196516 w 196515"/>
                    <a:gd name="connsiteY3" fmla="*/ 99158 h 332414"/>
                    <a:gd name="connsiteX4" fmla="*/ 98258 w 196515"/>
                    <a:gd name="connsiteY4" fmla="*/ 0 h 332414"/>
                    <a:gd name="connsiteX5" fmla="*/ 91801 w 196515"/>
                    <a:gd name="connsiteY5" fmla="*/ 80176 h 332414"/>
                    <a:gd name="connsiteX6" fmla="*/ 113418 w 196515"/>
                    <a:gd name="connsiteY6" fmla="*/ 91320 h 332414"/>
                    <a:gd name="connsiteX7" fmla="*/ 130075 w 196515"/>
                    <a:gd name="connsiteY7" fmla="*/ 124655 h 332414"/>
                    <a:gd name="connsiteX8" fmla="*/ 111359 w 196515"/>
                    <a:gd name="connsiteY8" fmla="*/ 148548 h 332414"/>
                    <a:gd name="connsiteX9" fmla="*/ 111359 w 196515"/>
                    <a:gd name="connsiteY9" fmla="*/ 152514 h 332414"/>
                    <a:gd name="connsiteX10" fmla="*/ 99662 w 196515"/>
                    <a:gd name="connsiteY10" fmla="*/ 164318 h 332414"/>
                    <a:gd name="connsiteX11" fmla="*/ 87964 w 196515"/>
                    <a:gd name="connsiteY11" fmla="*/ 152514 h 332414"/>
                    <a:gd name="connsiteX12" fmla="*/ 87964 w 196515"/>
                    <a:gd name="connsiteY12" fmla="*/ 149303 h 332414"/>
                    <a:gd name="connsiteX13" fmla="*/ 64102 w 196515"/>
                    <a:gd name="connsiteY13" fmla="*/ 127961 h 332414"/>
                    <a:gd name="connsiteX14" fmla="*/ 70184 w 196515"/>
                    <a:gd name="connsiteY14" fmla="*/ 112379 h 332414"/>
                    <a:gd name="connsiteX15" fmla="*/ 85625 w 196515"/>
                    <a:gd name="connsiteY15" fmla="*/ 118517 h 332414"/>
                    <a:gd name="connsiteX16" fmla="*/ 100036 w 196515"/>
                    <a:gd name="connsiteY16" fmla="*/ 127111 h 332414"/>
                    <a:gd name="connsiteX17" fmla="*/ 101065 w 196515"/>
                    <a:gd name="connsiteY17" fmla="*/ 127111 h 332414"/>
                    <a:gd name="connsiteX18" fmla="*/ 106961 w 196515"/>
                    <a:gd name="connsiteY18" fmla="*/ 120972 h 332414"/>
                    <a:gd name="connsiteX19" fmla="*/ 102937 w 196515"/>
                    <a:gd name="connsiteY19" fmla="*/ 112379 h 332414"/>
                    <a:gd name="connsiteX20" fmla="*/ 81320 w 196515"/>
                    <a:gd name="connsiteY20" fmla="*/ 101141 h 332414"/>
                    <a:gd name="connsiteX21" fmla="*/ 64850 w 196515"/>
                    <a:gd name="connsiteY21" fmla="*/ 67144 h 332414"/>
                    <a:gd name="connsiteX22" fmla="*/ 87964 w 196515"/>
                    <a:gd name="connsiteY22" fmla="*/ 42496 h 332414"/>
                    <a:gd name="connsiteX23" fmla="*/ 87964 w 196515"/>
                    <a:gd name="connsiteY23" fmla="*/ 39191 h 332414"/>
                    <a:gd name="connsiteX24" fmla="*/ 99662 w 196515"/>
                    <a:gd name="connsiteY24" fmla="*/ 27386 h 332414"/>
                    <a:gd name="connsiteX25" fmla="*/ 111359 w 196515"/>
                    <a:gd name="connsiteY25" fmla="*/ 39191 h 332414"/>
                    <a:gd name="connsiteX26" fmla="*/ 111359 w 196515"/>
                    <a:gd name="connsiteY26" fmla="*/ 44951 h 332414"/>
                    <a:gd name="connsiteX27" fmla="*/ 130075 w 196515"/>
                    <a:gd name="connsiteY27" fmla="*/ 64500 h 332414"/>
                    <a:gd name="connsiteX28" fmla="*/ 124169 w 196515"/>
                    <a:gd name="connsiteY28" fmla="*/ 79950 h 332414"/>
                    <a:gd name="connsiteX29" fmla="*/ 124086 w 196515"/>
                    <a:gd name="connsiteY29" fmla="*/ 79987 h 332414"/>
                    <a:gd name="connsiteX30" fmla="*/ 108675 w 196515"/>
                    <a:gd name="connsiteY30" fmla="*/ 73918 h 332414"/>
                    <a:gd name="connsiteX31" fmla="*/ 108645 w 196515"/>
                    <a:gd name="connsiteY31" fmla="*/ 73849 h 332414"/>
                    <a:gd name="connsiteX32" fmla="*/ 94234 w 196515"/>
                    <a:gd name="connsiteY32" fmla="*/ 65255 h 332414"/>
                    <a:gd name="connsiteX33" fmla="*/ 87403 w 196515"/>
                    <a:gd name="connsiteY33" fmla="*/ 71488 h 332414"/>
                    <a:gd name="connsiteX34" fmla="*/ 91801 w 196515"/>
                    <a:gd name="connsiteY34" fmla="*/ 80176 h 332414"/>
                    <a:gd name="connsiteX35" fmla="*/ 152814 w 196515"/>
                    <a:gd name="connsiteY35" fmla="*/ 216353 h 332414"/>
                    <a:gd name="connsiteX36" fmla="*/ 139590 w 196515"/>
                    <a:gd name="connsiteY36" fmla="*/ 226158 h 332414"/>
                    <a:gd name="connsiteX37" fmla="*/ 139526 w 196515"/>
                    <a:gd name="connsiteY37" fmla="*/ 226646 h 332414"/>
                    <a:gd name="connsiteX38" fmla="*/ 96106 w 196515"/>
                    <a:gd name="connsiteY38" fmla="*/ 292751 h 332414"/>
                    <a:gd name="connsiteX39" fmla="*/ 91333 w 196515"/>
                    <a:gd name="connsiteY39" fmla="*/ 283308 h 332414"/>
                    <a:gd name="connsiteX40" fmla="*/ 81284 w 196515"/>
                    <a:gd name="connsiteY40" fmla="*/ 279945 h 332414"/>
                    <a:gd name="connsiteX41" fmla="*/ 77951 w 196515"/>
                    <a:gd name="connsiteY41" fmla="*/ 283308 h 332414"/>
                    <a:gd name="connsiteX42" fmla="*/ 62324 w 196515"/>
                    <a:gd name="connsiteY42" fmla="*/ 314755 h 332414"/>
                    <a:gd name="connsiteX43" fmla="*/ 65495 w 196515"/>
                    <a:gd name="connsiteY43" fmla="*/ 324809 h 332414"/>
                    <a:gd name="connsiteX44" fmla="*/ 67564 w 196515"/>
                    <a:gd name="connsiteY44" fmla="*/ 325521 h 332414"/>
                    <a:gd name="connsiteX45" fmla="*/ 101720 w 196515"/>
                    <a:gd name="connsiteY45" fmla="*/ 332226 h 332414"/>
                    <a:gd name="connsiteX46" fmla="*/ 110678 w 196515"/>
                    <a:gd name="connsiteY46" fmla="*/ 326530 h 332414"/>
                    <a:gd name="connsiteX47" fmla="*/ 109862 w 196515"/>
                    <a:gd name="connsiteY47" fmla="*/ 321082 h 332414"/>
                    <a:gd name="connsiteX48" fmla="*/ 106493 w 196515"/>
                    <a:gd name="connsiteY48" fmla="*/ 314094 h 332414"/>
                    <a:gd name="connsiteX49" fmla="*/ 162640 w 196515"/>
                    <a:gd name="connsiteY49" fmla="*/ 229763 h 332414"/>
                    <a:gd name="connsiteX50" fmla="*/ 152814 w 196515"/>
                    <a:gd name="connsiteY50" fmla="*/ 216353 h 33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32414">
                      <a:moveTo>
                        <a:pt x="98258" y="0"/>
                      </a:moveTo>
                      <a:cubicBezTo>
                        <a:pt x="43991" y="0"/>
                        <a:pt x="0" y="44394"/>
                        <a:pt x="0" y="99158"/>
                      </a:cubicBezTo>
                      <a:cubicBezTo>
                        <a:pt x="0" y="153921"/>
                        <a:pt x="43991" y="198315"/>
                        <a:pt x="98258" y="198315"/>
                      </a:cubicBezTo>
                      <a:cubicBezTo>
                        <a:pt x="152524" y="198315"/>
                        <a:pt x="196516" y="153921"/>
                        <a:pt x="196516" y="99158"/>
                      </a:cubicBezTo>
                      <a:cubicBezTo>
                        <a:pt x="196516" y="44394"/>
                        <a:pt x="152524" y="0"/>
                        <a:pt x="98258" y="0"/>
                      </a:cubicBezTo>
                      <a:close/>
                      <a:moveTo>
                        <a:pt x="91801" y="80176"/>
                      </a:moveTo>
                      <a:lnTo>
                        <a:pt x="113418" y="91320"/>
                      </a:lnTo>
                      <a:cubicBezTo>
                        <a:pt x="125613" y="97544"/>
                        <a:pt x="132366" y="111059"/>
                        <a:pt x="130075" y="124655"/>
                      </a:cubicBezTo>
                      <a:cubicBezTo>
                        <a:pt x="128486" y="135410"/>
                        <a:pt x="121361" y="144505"/>
                        <a:pt x="111359" y="148548"/>
                      </a:cubicBezTo>
                      <a:lnTo>
                        <a:pt x="111359" y="152514"/>
                      </a:lnTo>
                      <a:cubicBezTo>
                        <a:pt x="111359" y="159034"/>
                        <a:pt x="106122" y="164318"/>
                        <a:pt x="99662" y="164318"/>
                      </a:cubicBezTo>
                      <a:cubicBezTo>
                        <a:pt x="93201" y="164318"/>
                        <a:pt x="87964" y="159034"/>
                        <a:pt x="87964" y="152514"/>
                      </a:cubicBezTo>
                      <a:lnTo>
                        <a:pt x="87964" y="149303"/>
                      </a:lnTo>
                      <a:cubicBezTo>
                        <a:pt x="77255" y="146135"/>
                        <a:pt x="68505" y="138309"/>
                        <a:pt x="64102" y="127961"/>
                      </a:cubicBezTo>
                      <a:cubicBezTo>
                        <a:pt x="61518" y="121963"/>
                        <a:pt x="64241" y="114986"/>
                        <a:pt x="70184" y="112379"/>
                      </a:cubicBezTo>
                      <a:cubicBezTo>
                        <a:pt x="76127" y="109771"/>
                        <a:pt x="83041" y="112519"/>
                        <a:pt x="85625" y="118517"/>
                      </a:cubicBezTo>
                      <a:cubicBezTo>
                        <a:pt x="88049" y="124254"/>
                        <a:pt x="93887" y="127735"/>
                        <a:pt x="100036" y="127111"/>
                      </a:cubicBezTo>
                      <a:lnTo>
                        <a:pt x="101065" y="127111"/>
                      </a:lnTo>
                      <a:cubicBezTo>
                        <a:pt x="104155" y="126598"/>
                        <a:pt x="106549" y="124105"/>
                        <a:pt x="106961" y="120972"/>
                      </a:cubicBezTo>
                      <a:cubicBezTo>
                        <a:pt x="107625" y="117528"/>
                        <a:pt x="105995" y="114048"/>
                        <a:pt x="102937" y="112379"/>
                      </a:cubicBezTo>
                      <a:lnTo>
                        <a:pt x="81320" y="101141"/>
                      </a:lnTo>
                      <a:cubicBezTo>
                        <a:pt x="68979" y="94736"/>
                        <a:pt x="62279" y="80906"/>
                        <a:pt x="64850" y="67144"/>
                      </a:cubicBezTo>
                      <a:cubicBezTo>
                        <a:pt x="66921" y="54974"/>
                        <a:pt x="76037" y="45253"/>
                        <a:pt x="87964" y="42496"/>
                      </a:cubicBezTo>
                      <a:lnTo>
                        <a:pt x="87964" y="39191"/>
                      </a:lnTo>
                      <a:cubicBezTo>
                        <a:pt x="87964" y="32671"/>
                        <a:pt x="93201" y="27386"/>
                        <a:pt x="99662" y="27386"/>
                      </a:cubicBezTo>
                      <a:cubicBezTo>
                        <a:pt x="106122" y="27386"/>
                        <a:pt x="111359" y="32671"/>
                        <a:pt x="111359" y="39191"/>
                      </a:cubicBezTo>
                      <a:lnTo>
                        <a:pt x="111359" y="44951"/>
                      </a:lnTo>
                      <a:cubicBezTo>
                        <a:pt x="119754" y="48942"/>
                        <a:pt x="126411" y="55896"/>
                        <a:pt x="130075" y="64500"/>
                      </a:cubicBezTo>
                      <a:cubicBezTo>
                        <a:pt x="132672" y="70412"/>
                        <a:pt x="130027" y="77330"/>
                        <a:pt x="124169" y="79950"/>
                      </a:cubicBezTo>
                      <a:cubicBezTo>
                        <a:pt x="124141" y="79963"/>
                        <a:pt x="124114" y="79975"/>
                        <a:pt x="124086" y="79987"/>
                      </a:cubicBezTo>
                      <a:cubicBezTo>
                        <a:pt x="118170" y="82606"/>
                        <a:pt x="111270" y="79889"/>
                        <a:pt x="108675" y="73918"/>
                      </a:cubicBezTo>
                      <a:cubicBezTo>
                        <a:pt x="108665" y="73895"/>
                        <a:pt x="108655" y="73872"/>
                        <a:pt x="108645" y="73849"/>
                      </a:cubicBezTo>
                      <a:cubicBezTo>
                        <a:pt x="106197" y="68133"/>
                        <a:pt x="100377" y="64662"/>
                        <a:pt x="94234" y="65255"/>
                      </a:cubicBezTo>
                      <a:cubicBezTo>
                        <a:pt x="90782" y="65438"/>
                        <a:pt x="87930" y="68040"/>
                        <a:pt x="87403" y="71488"/>
                      </a:cubicBezTo>
                      <a:cubicBezTo>
                        <a:pt x="86649" y="75069"/>
                        <a:pt x="88485" y="78693"/>
                        <a:pt x="91801" y="80176"/>
                      </a:cubicBezTo>
                      <a:close/>
                      <a:moveTo>
                        <a:pt x="152814" y="216353"/>
                      </a:moveTo>
                      <a:cubicBezTo>
                        <a:pt x="146479" y="215375"/>
                        <a:pt x="140558" y="219765"/>
                        <a:pt x="139590" y="226158"/>
                      </a:cubicBezTo>
                      <a:cubicBezTo>
                        <a:pt x="139566" y="226320"/>
                        <a:pt x="139544" y="226483"/>
                        <a:pt x="139526" y="226646"/>
                      </a:cubicBezTo>
                      <a:cubicBezTo>
                        <a:pt x="135367" y="254044"/>
                        <a:pt x="119491" y="278215"/>
                        <a:pt x="96106" y="292751"/>
                      </a:cubicBezTo>
                      <a:lnTo>
                        <a:pt x="91333" y="283308"/>
                      </a:lnTo>
                      <a:cubicBezTo>
                        <a:pt x="89478" y="279578"/>
                        <a:pt x="84979" y="278073"/>
                        <a:pt x="81284" y="279945"/>
                      </a:cubicBezTo>
                      <a:cubicBezTo>
                        <a:pt x="79843" y="280674"/>
                        <a:pt x="78675" y="281853"/>
                        <a:pt x="77951" y="283308"/>
                      </a:cubicBezTo>
                      <a:lnTo>
                        <a:pt x="62324" y="314755"/>
                      </a:lnTo>
                      <a:cubicBezTo>
                        <a:pt x="60448" y="318415"/>
                        <a:pt x="61869" y="322916"/>
                        <a:pt x="65495" y="324809"/>
                      </a:cubicBezTo>
                      <a:cubicBezTo>
                        <a:pt x="66146" y="325148"/>
                        <a:pt x="66843" y="325388"/>
                        <a:pt x="67564" y="325521"/>
                      </a:cubicBezTo>
                      <a:lnTo>
                        <a:pt x="101720" y="332226"/>
                      </a:lnTo>
                      <a:cubicBezTo>
                        <a:pt x="105753" y="333149"/>
                        <a:pt x="109763" y="330599"/>
                        <a:pt x="110678" y="326530"/>
                      </a:cubicBezTo>
                      <a:cubicBezTo>
                        <a:pt x="111095" y="324675"/>
                        <a:pt x="110804" y="322730"/>
                        <a:pt x="109862" y="321082"/>
                      </a:cubicBezTo>
                      <a:lnTo>
                        <a:pt x="106493" y="314094"/>
                      </a:lnTo>
                      <a:cubicBezTo>
                        <a:pt x="136814" y="295924"/>
                        <a:pt x="157431" y="264959"/>
                        <a:pt x="162640" y="229763"/>
                      </a:cubicBezTo>
                      <a:cubicBezTo>
                        <a:pt x="163590" y="223323"/>
                        <a:pt x="159194" y="217323"/>
                        <a:pt x="152814" y="216353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123" name="Subtitle 3">
                <a:extLst>
                  <a:ext uri="{FF2B5EF4-FFF2-40B4-BE49-F238E27FC236}">
                    <a16:creationId xmlns:a16="http://schemas.microsoft.com/office/drawing/2014/main" id="{4C547E6C-A1C1-4B76-A549-B71D5396DE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0626" y="3006130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3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FC374D5-9D76-43EC-BB6C-18BCEA9FDFDE}"/>
              </a:ext>
            </a:extLst>
          </p:cNvPr>
          <p:cNvGrpSpPr/>
          <p:nvPr/>
        </p:nvGrpSpPr>
        <p:grpSpPr>
          <a:xfrm>
            <a:off x="9073346" y="2443636"/>
            <a:ext cx="2801481" cy="1131894"/>
            <a:chOff x="8593055" y="2074605"/>
            <a:chExt cx="2801481" cy="1131894"/>
          </a:xfrm>
        </p:grpSpPr>
        <p:sp>
          <p:nvSpPr>
            <p:cNvPr id="196" name="Rounded Rectangle 27">
              <a:extLst>
                <a:ext uri="{FF2B5EF4-FFF2-40B4-BE49-F238E27FC236}">
                  <a16:creationId xmlns:a16="http://schemas.microsoft.com/office/drawing/2014/main" id="{14683EA4-821F-40CC-9F9B-9A40AEFFC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8352" y="2100898"/>
              <a:ext cx="470885" cy="4708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83C8EE1-BA65-4104-89E6-0693FB7AF298}"/>
                </a:ext>
              </a:extLst>
            </p:cNvPr>
            <p:cNvGrpSpPr/>
            <p:nvPr/>
          </p:nvGrpSpPr>
          <p:grpSpPr>
            <a:xfrm>
              <a:off x="8593055" y="2074605"/>
              <a:ext cx="2801481" cy="1131894"/>
              <a:chOff x="8593055" y="2074605"/>
              <a:chExt cx="2801481" cy="1131894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3F1FDD6-3639-4212-8591-5A2043BD947E}"/>
                  </a:ext>
                </a:extLst>
              </p:cNvPr>
              <p:cNvSpPr txBox="1"/>
              <p:nvPr/>
            </p:nvSpPr>
            <p:spPr>
              <a:xfrm>
                <a:off x="9178672" y="2146620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Public Sale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70E8662-C689-4C05-AB95-D87C477DDB99}"/>
                  </a:ext>
                </a:extLst>
              </p:cNvPr>
              <p:cNvSpPr txBox="1"/>
              <p:nvPr/>
            </p:nvSpPr>
            <p:spPr>
              <a:xfrm>
                <a:off x="9258520" y="2483224"/>
                <a:ext cx="1768043" cy="723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till listing.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%20 unlock on listing day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 Medium" panose="020B0503030101060003" pitchFamily="34" charset="77"/>
                </a:endParaRP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linear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months after exchange listing</a:t>
                </a:r>
              </a:p>
            </p:txBody>
          </p:sp>
          <p:grpSp>
            <p:nvGrpSpPr>
              <p:cNvPr id="126" name="Graphic 21">
                <a:extLst>
                  <a:ext uri="{FF2B5EF4-FFF2-40B4-BE49-F238E27FC236}">
                    <a16:creationId xmlns:a16="http://schemas.microsoft.com/office/drawing/2014/main" id="{77A9252D-AB8E-4EBF-AE4C-B249FB6587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699953" y="2218533"/>
                <a:ext cx="242891" cy="251556"/>
                <a:chOff x="14064907" y="1198496"/>
                <a:chExt cx="355617" cy="368303"/>
              </a:xfrm>
              <a:solidFill>
                <a:schemeClr val="tx2"/>
              </a:solidFill>
            </p:grpSpPr>
            <p:sp>
              <p:nvSpPr>
                <p:cNvPr id="127" name="Freeform 112">
                  <a:extLst>
                    <a:ext uri="{FF2B5EF4-FFF2-40B4-BE49-F238E27FC236}">
                      <a16:creationId xmlns:a16="http://schemas.microsoft.com/office/drawing/2014/main" id="{217B2A07-7B95-465D-9F06-E75CD18803FD}"/>
                    </a:ext>
                  </a:extLst>
                </p:cNvPr>
                <p:cNvSpPr/>
                <p:nvPr/>
              </p:nvSpPr>
              <p:spPr>
                <a:xfrm>
                  <a:off x="14064907" y="1237763"/>
                  <a:ext cx="196515" cy="329036"/>
                </a:xfrm>
                <a:custGeom>
                  <a:avLst/>
                  <a:gdLst>
                    <a:gd name="connsiteX0" fmla="*/ 98258 w 196515"/>
                    <a:gd name="connsiteY0" fmla="*/ 130721 h 329036"/>
                    <a:gd name="connsiteX1" fmla="*/ 0 w 196515"/>
                    <a:gd name="connsiteY1" fmla="*/ 229879 h 329036"/>
                    <a:gd name="connsiteX2" fmla="*/ 98258 w 196515"/>
                    <a:gd name="connsiteY2" fmla="*/ 329036 h 329036"/>
                    <a:gd name="connsiteX3" fmla="*/ 196516 w 196515"/>
                    <a:gd name="connsiteY3" fmla="*/ 229879 h 329036"/>
                    <a:gd name="connsiteX4" fmla="*/ 98258 w 196515"/>
                    <a:gd name="connsiteY4" fmla="*/ 130721 h 329036"/>
                    <a:gd name="connsiteX5" fmla="*/ 80946 w 196515"/>
                    <a:gd name="connsiteY5" fmla="*/ 200604 h 329036"/>
                    <a:gd name="connsiteX6" fmla="*/ 92643 w 196515"/>
                    <a:gd name="connsiteY6" fmla="*/ 212408 h 329036"/>
                    <a:gd name="connsiteX7" fmla="*/ 80946 w 196515"/>
                    <a:gd name="connsiteY7" fmla="*/ 224213 h 329036"/>
                    <a:gd name="connsiteX8" fmla="*/ 78606 w 196515"/>
                    <a:gd name="connsiteY8" fmla="*/ 224213 h 329036"/>
                    <a:gd name="connsiteX9" fmla="*/ 78606 w 196515"/>
                    <a:gd name="connsiteY9" fmla="*/ 238378 h 329036"/>
                    <a:gd name="connsiteX10" fmla="*/ 80946 w 196515"/>
                    <a:gd name="connsiteY10" fmla="*/ 238378 h 329036"/>
                    <a:gd name="connsiteX11" fmla="*/ 92643 w 196515"/>
                    <a:gd name="connsiteY11" fmla="*/ 250182 h 329036"/>
                    <a:gd name="connsiteX12" fmla="*/ 80946 w 196515"/>
                    <a:gd name="connsiteY12" fmla="*/ 261987 h 329036"/>
                    <a:gd name="connsiteX13" fmla="*/ 78793 w 196515"/>
                    <a:gd name="connsiteY13" fmla="*/ 261987 h 329036"/>
                    <a:gd name="connsiteX14" fmla="*/ 97448 w 196515"/>
                    <a:gd name="connsiteY14" fmla="*/ 275837 h 329036"/>
                    <a:gd name="connsiteX15" fmla="*/ 111359 w 196515"/>
                    <a:gd name="connsiteY15" fmla="*/ 259626 h 329036"/>
                    <a:gd name="connsiteX16" fmla="*/ 123056 w 196515"/>
                    <a:gd name="connsiteY16" fmla="*/ 247822 h 329036"/>
                    <a:gd name="connsiteX17" fmla="*/ 134754 w 196515"/>
                    <a:gd name="connsiteY17" fmla="*/ 259626 h 329036"/>
                    <a:gd name="connsiteX18" fmla="*/ 96246 w 196515"/>
                    <a:gd name="connsiteY18" fmla="*/ 300847 h 329036"/>
                    <a:gd name="connsiteX19" fmla="*/ 55399 w 196515"/>
                    <a:gd name="connsiteY19" fmla="*/ 261987 h 329036"/>
                    <a:gd name="connsiteX20" fmla="*/ 52872 w 196515"/>
                    <a:gd name="connsiteY20" fmla="*/ 261987 h 329036"/>
                    <a:gd name="connsiteX21" fmla="*/ 41175 w 196515"/>
                    <a:gd name="connsiteY21" fmla="*/ 250182 h 329036"/>
                    <a:gd name="connsiteX22" fmla="*/ 52872 w 196515"/>
                    <a:gd name="connsiteY22" fmla="*/ 238378 h 329036"/>
                    <a:gd name="connsiteX23" fmla="*/ 55212 w 196515"/>
                    <a:gd name="connsiteY23" fmla="*/ 238378 h 329036"/>
                    <a:gd name="connsiteX24" fmla="*/ 55212 w 196515"/>
                    <a:gd name="connsiteY24" fmla="*/ 224213 h 329036"/>
                    <a:gd name="connsiteX25" fmla="*/ 52872 w 196515"/>
                    <a:gd name="connsiteY25" fmla="*/ 224213 h 329036"/>
                    <a:gd name="connsiteX26" fmla="*/ 41175 w 196515"/>
                    <a:gd name="connsiteY26" fmla="*/ 212408 h 329036"/>
                    <a:gd name="connsiteX27" fmla="*/ 52872 w 196515"/>
                    <a:gd name="connsiteY27" fmla="*/ 200604 h 329036"/>
                    <a:gd name="connsiteX28" fmla="*/ 55399 w 196515"/>
                    <a:gd name="connsiteY28" fmla="*/ 200604 h 329036"/>
                    <a:gd name="connsiteX29" fmla="*/ 96246 w 196515"/>
                    <a:gd name="connsiteY29" fmla="*/ 161743 h 329036"/>
                    <a:gd name="connsiteX30" fmla="*/ 134754 w 196515"/>
                    <a:gd name="connsiteY30" fmla="*/ 202965 h 329036"/>
                    <a:gd name="connsiteX31" fmla="*/ 123056 w 196515"/>
                    <a:gd name="connsiteY31" fmla="*/ 214769 h 329036"/>
                    <a:gd name="connsiteX32" fmla="*/ 111359 w 196515"/>
                    <a:gd name="connsiteY32" fmla="*/ 202965 h 329036"/>
                    <a:gd name="connsiteX33" fmla="*/ 94857 w 196515"/>
                    <a:gd name="connsiteY33" fmla="*/ 186566 h 329036"/>
                    <a:gd name="connsiteX34" fmla="*/ 78793 w 196515"/>
                    <a:gd name="connsiteY34" fmla="*/ 200604 h 329036"/>
                    <a:gd name="connsiteX35" fmla="*/ 48380 w 196515"/>
                    <a:gd name="connsiteY35" fmla="*/ 117406 h 329036"/>
                    <a:gd name="connsiteX36" fmla="*/ 50158 w 196515"/>
                    <a:gd name="connsiteY36" fmla="*/ 117406 h 329036"/>
                    <a:gd name="connsiteX37" fmla="*/ 61669 w 196515"/>
                    <a:gd name="connsiteY37" fmla="*/ 107301 h 329036"/>
                    <a:gd name="connsiteX38" fmla="*/ 104808 w 196515"/>
                    <a:gd name="connsiteY38" fmla="*/ 41196 h 329036"/>
                    <a:gd name="connsiteX39" fmla="*/ 108645 w 196515"/>
                    <a:gd name="connsiteY39" fmla="*/ 49695 h 329036"/>
                    <a:gd name="connsiteX40" fmla="*/ 118695 w 196515"/>
                    <a:gd name="connsiteY40" fmla="*/ 53058 h 329036"/>
                    <a:gd name="connsiteX41" fmla="*/ 122027 w 196515"/>
                    <a:gd name="connsiteY41" fmla="*/ 49695 h 329036"/>
                    <a:gd name="connsiteX42" fmla="*/ 138590 w 196515"/>
                    <a:gd name="connsiteY42" fmla="*/ 18815 h 329036"/>
                    <a:gd name="connsiteX43" fmla="*/ 135450 w 196515"/>
                    <a:gd name="connsiteY43" fmla="*/ 8611 h 329036"/>
                    <a:gd name="connsiteX44" fmla="*/ 133724 w 196515"/>
                    <a:gd name="connsiteY44" fmla="*/ 7954 h 329036"/>
                    <a:gd name="connsiteX45" fmla="*/ 99755 w 196515"/>
                    <a:gd name="connsiteY45" fmla="*/ 211 h 329036"/>
                    <a:gd name="connsiteX46" fmla="*/ 90727 w 196515"/>
                    <a:gd name="connsiteY46" fmla="*/ 5792 h 329036"/>
                    <a:gd name="connsiteX47" fmla="*/ 91239 w 196515"/>
                    <a:gd name="connsiteY47" fmla="*/ 10787 h 329036"/>
                    <a:gd name="connsiteX48" fmla="*/ 95170 w 196515"/>
                    <a:gd name="connsiteY48" fmla="*/ 19381 h 329036"/>
                    <a:gd name="connsiteX49" fmla="*/ 39022 w 196515"/>
                    <a:gd name="connsiteY49" fmla="*/ 104373 h 329036"/>
                    <a:gd name="connsiteX50" fmla="*/ 48380 w 196515"/>
                    <a:gd name="connsiteY50" fmla="*/ 117406 h 32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29036">
                      <a:moveTo>
                        <a:pt x="98258" y="130721"/>
                      </a:moveTo>
                      <a:cubicBezTo>
                        <a:pt x="43992" y="130721"/>
                        <a:pt x="0" y="175115"/>
                        <a:pt x="0" y="229879"/>
                      </a:cubicBezTo>
                      <a:cubicBezTo>
                        <a:pt x="0" y="284642"/>
                        <a:pt x="43992" y="329036"/>
                        <a:pt x="98258" y="329036"/>
                      </a:cubicBezTo>
                      <a:cubicBezTo>
                        <a:pt x="152524" y="329036"/>
                        <a:pt x="196516" y="284642"/>
                        <a:pt x="196516" y="229879"/>
                      </a:cubicBezTo>
                      <a:cubicBezTo>
                        <a:pt x="196516" y="175115"/>
                        <a:pt x="152524" y="130721"/>
                        <a:pt x="98258" y="130721"/>
                      </a:cubicBezTo>
                      <a:close/>
                      <a:moveTo>
                        <a:pt x="80946" y="200604"/>
                      </a:moveTo>
                      <a:cubicBezTo>
                        <a:pt x="87406" y="200604"/>
                        <a:pt x="92643" y="205888"/>
                        <a:pt x="92643" y="212408"/>
                      </a:cubicBezTo>
                      <a:cubicBezTo>
                        <a:pt x="92643" y="218928"/>
                        <a:pt x="87406" y="224213"/>
                        <a:pt x="80946" y="224213"/>
                      </a:cubicBezTo>
                      <a:lnTo>
                        <a:pt x="78606" y="224213"/>
                      </a:lnTo>
                      <a:lnTo>
                        <a:pt x="78606" y="238378"/>
                      </a:lnTo>
                      <a:lnTo>
                        <a:pt x="80946" y="238378"/>
                      </a:lnTo>
                      <a:cubicBezTo>
                        <a:pt x="87406" y="238378"/>
                        <a:pt x="92643" y="243663"/>
                        <a:pt x="92643" y="250182"/>
                      </a:cubicBezTo>
                      <a:cubicBezTo>
                        <a:pt x="92643" y="256702"/>
                        <a:pt x="87406" y="261987"/>
                        <a:pt x="80946" y="261987"/>
                      </a:cubicBezTo>
                      <a:lnTo>
                        <a:pt x="78793" y="261987"/>
                      </a:lnTo>
                      <a:cubicBezTo>
                        <a:pt x="80155" y="271010"/>
                        <a:pt x="88507" y="277211"/>
                        <a:pt x="97448" y="275837"/>
                      </a:cubicBezTo>
                      <a:cubicBezTo>
                        <a:pt x="105402" y="274614"/>
                        <a:pt x="111297" y="267744"/>
                        <a:pt x="111359" y="259626"/>
                      </a:cubicBezTo>
                      <a:cubicBezTo>
                        <a:pt x="111359" y="253106"/>
                        <a:pt x="116596" y="247822"/>
                        <a:pt x="123056" y="247822"/>
                      </a:cubicBezTo>
                      <a:cubicBezTo>
                        <a:pt x="129517" y="247822"/>
                        <a:pt x="134754" y="253106"/>
                        <a:pt x="134754" y="259626"/>
                      </a:cubicBezTo>
                      <a:cubicBezTo>
                        <a:pt x="135399" y="281740"/>
                        <a:pt x="118159" y="300196"/>
                        <a:pt x="96246" y="300847"/>
                      </a:cubicBezTo>
                      <a:cubicBezTo>
                        <a:pt x="74333" y="301499"/>
                        <a:pt x="56045" y="284101"/>
                        <a:pt x="55399" y="261987"/>
                      </a:cubicBezTo>
                      <a:lnTo>
                        <a:pt x="52872" y="261987"/>
                      </a:lnTo>
                      <a:cubicBezTo>
                        <a:pt x="46412" y="261987"/>
                        <a:pt x="41175" y="256702"/>
                        <a:pt x="41175" y="250182"/>
                      </a:cubicBezTo>
                      <a:cubicBezTo>
                        <a:pt x="41175" y="243663"/>
                        <a:pt x="46412" y="238378"/>
                        <a:pt x="52872" y="238378"/>
                      </a:cubicBezTo>
                      <a:lnTo>
                        <a:pt x="55212" y="238378"/>
                      </a:lnTo>
                      <a:lnTo>
                        <a:pt x="55212" y="224213"/>
                      </a:lnTo>
                      <a:lnTo>
                        <a:pt x="52872" y="224213"/>
                      </a:lnTo>
                      <a:cubicBezTo>
                        <a:pt x="46412" y="224213"/>
                        <a:pt x="41175" y="218928"/>
                        <a:pt x="41175" y="212408"/>
                      </a:cubicBezTo>
                      <a:cubicBezTo>
                        <a:pt x="41175" y="205888"/>
                        <a:pt x="46412" y="200604"/>
                        <a:pt x="52872" y="200604"/>
                      </a:cubicBezTo>
                      <a:lnTo>
                        <a:pt x="55399" y="200604"/>
                      </a:lnTo>
                      <a:cubicBezTo>
                        <a:pt x="56045" y="178490"/>
                        <a:pt x="74333" y="161092"/>
                        <a:pt x="96246" y="161743"/>
                      </a:cubicBezTo>
                      <a:cubicBezTo>
                        <a:pt x="118159" y="162395"/>
                        <a:pt x="135399" y="180850"/>
                        <a:pt x="134754" y="202965"/>
                      </a:cubicBezTo>
                      <a:cubicBezTo>
                        <a:pt x="134754" y="209484"/>
                        <a:pt x="129517" y="214769"/>
                        <a:pt x="123056" y="214769"/>
                      </a:cubicBezTo>
                      <a:cubicBezTo>
                        <a:pt x="116596" y="214769"/>
                        <a:pt x="111359" y="209484"/>
                        <a:pt x="111359" y="202965"/>
                      </a:cubicBezTo>
                      <a:cubicBezTo>
                        <a:pt x="111290" y="193837"/>
                        <a:pt x="103901" y="186496"/>
                        <a:pt x="94857" y="186566"/>
                      </a:cubicBezTo>
                      <a:cubicBezTo>
                        <a:pt x="86813" y="186628"/>
                        <a:pt x="80005" y="192578"/>
                        <a:pt x="78793" y="200604"/>
                      </a:cubicBezTo>
                      <a:close/>
                      <a:moveTo>
                        <a:pt x="48380" y="117406"/>
                      </a:moveTo>
                      <a:lnTo>
                        <a:pt x="50158" y="117406"/>
                      </a:lnTo>
                      <a:cubicBezTo>
                        <a:pt x="55943" y="117373"/>
                        <a:pt x="60836" y="113078"/>
                        <a:pt x="61669" y="107301"/>
                      </a:cubicBezTo>
                      <a:cubicBezTo>
                        <a:pt x="65689" y="79926"/>
                        <a:pt x="81475" y="55736"/>
                        <a:pt x="104808" y="41196"/>
                      </a:cubicBezTo>
                      <a:lnTo>
                        <a:pt x="108645" y="49695"/>
                      </a:lnTo>
                      <a:cubicBezTo>
                        <a:pt x="110500" y="53424"/>
                        <a:pt x="114999" y="54930"/>
                        <a:pt x="118695" y="53058"/>
                      </a:cubicBezTo>
                      <a:cubicBezTo>
                        <a:pt x="120135" y="52329"/>
                        <a:pt x="121304" y="51149"/>
                        <a:pt x="122027" y="49695"/>
                      </a:cubicBezTo>
                      <a:lnTo>
                        <a:pt x="138590" y="18815"/>
                      </a:lnTo>
                      <a:cubicBezTo>
                        <a:pt x="140515" y="15122"/>
                        <a:pt x="139109" y="10554"/>
                        <a:pt x="135450" y="8611"/>
                      </a:cubicBezTo>
                      <a:cubicBezTo>
                        <a:pt x="134903" y="8321"/>
                        <a:pt x="134324" y="8101"/>
                        <a:pt x="133724" y="7954"/>
                      </a:cubicBezTo>
                      <a:lnTo>
                        <a:pt x="99755" y="211"/>
                      </a:lnTo>
                      <a:cubicBezTo>
                        <a:pt x="95735" y="-764"/>
                        <a:pt x="91693" y="1735"/>
                        <a:pt x="90727" y="5792"/>
                      </a:cubicBezTo>
                      <a:cubicBezTo>
                        <a:pt x="90329" y="7467"/>
                        <a:pt x="90509" y="9230"/>
                        <a:pt x="91239" y="10787"/>
                      </a:cubicBezTo>
                      <a:lnTo>
                        <a:pt x="95170" y="19381"/>
                      </a:lnTo>
                      <a:cubicBezTo>
                        <a:pt x="64551" y="37547"/>
                        <a:pt x="43862" y="68864"/>
                        <a:pt x="39022" y="104373"/>
                      </a:cubicBezTo>
                      <a:cubicBezTo>
                        <a:pt x="38269" y="110523"/>
                        <a:pt x="42355" y="116213"/>
                        <a:pt x="48380" y="117406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 dirty="0"/>
                </a:p>
              </p:txBody>
            </p:sp>
            <p:sp>
              <p:nvSpPr>
                <p:cNvPr id="128" name="Freeform 113">
                  <a:extLst>
                    <a:ext uri="{FF2B5EF4-FFF2-40B4-BE49-F238E27FC236}">
                      <a16:creationId xmlns:a16="http://schemas.microsoft.com/office/drawing/2014/main" id="{7CDE9CE4-CD47-4099-883A-E543100C3173}"/>
                    </a:ext>
                  </a:extLst>
                </p:cNvPr>
                <p:cNvSpPr/>
                <p:nvPr/>
              </p:nvSpPr>
              <p:spPr>
                <a:xfrm>
                  <a:off x="14224008" y="1198496"/>
                  <a:ext cx="196516" cy="332413"/>
                </a:xfrm>
                <a:custGeom>
                  <a:avLst/>
                  <a:gdLst>
                    <a:gd name="connsiteX0" fmla="*/ 98258 w 196515"/>
                    <a:gd name="connsiteY0" fmla="*/ 0 h 332414"/>
                    <a:gd name="connsiteX1" fmla="*/ 0 w 196515"/>
                    <a:gd name="connsiteY1" fmla="*/ 99158 h 332414"/>
                    <a:gd name="connsiteX2" fmla="*/ 98258 w 196515"/>
                    <a:gd name="connsiteY2" fmla="*/ 198315 h 332414"/>
                    <a:gd name="connsiteX3" fmla="*/ 196516 w 196515"/>
                    <a:gd name="connsiteY3" fmla="*/ 99158 h 332414"/>
                    <a:gd name="connsiteX4" fmla="*/ 98258 w 196515"/>
                    <a:gd name="connsiteY4" fmla="*/ 0 h 332414"/>
                    <a:gd name="connsiteX5" fmla="*/ 91801 w 196515"/>
                    <a:gd name="connsiteY5" fmla="*/ 80176 h 332414"/>
                    <a:gd name="connsiteX6" fmla="*/ 113418 w 196515"/>
                    <a:gd name="connsiteY6" fmla="*/ 91320 h 332414"/>
                    <a:gd name="connsiteX7" fmla="*/ 130075 w 196515"/>
                    <a:gd name="connsiteY7" fmla="*/ 124655 h 332414"/>
                    <a:gd name="connsiteX8" fmla="*/ 111359 w 196515"/>
                    <a:gd name="connsiteY8" fmla="*/ 148548 h 332414"/>
                    <a:gd name="connsiteX9" fmla="*/ 111359 w 196515"/>
                    <a:gd name="connsiteY9" fmla="*/ 152514 h 332414"/>
                    <a:gd name="connsiteX10" fmla="*/ 99662 w 196515"/>
                    <a:gd name="connsiteY10" fmla="*/ 164318 h 332414"/>
                    <a:gd name="connsiteX11" fmla="*/ 87964 w 196515"/>
                    <a:gd name="connsiteY11" fmla="*/ 152514 h 332414"/>
                    <a:gd name="connsiteX12" fmla="*/ 87964 w 196515"/>
                    <a:gd name="connsiteY12" fmla="*/ 149303 h 332414"/>
                    <a:gd name="connsiteX13" fmla="*/ 64102 w 196515"/>
                    <a:gd name="connsiteY13" fmla="*/ 127961 h 332414"/>
                    <a:gd name="connsiteX14" fmla="*/ 70184 w 196515"/>
                    <a:gd name="connsiteY14" fmla="*/ 112379 h 332414"/>
                    <a:gd name="connsiteX15" fmla="*/ 85625 w 196515"/>
                    <a:gd name="connsiteY15" fmla="*/ 118517 h 332414"/>
                    <a:gd name="connsiteX16" fmla="*/ 100036 w 196515"/>
                    <a:gd name="connsiteY16" fmla="*/ 127111 h 332414"/>
                    <a:gd name="connsiteX17" fmla="*/ 101065 w 196515"/>
                    <a:gd name="connsiteY17" fmla="*/ 127111 h 332414"/>
                    <a:gd name="connsiteX18" fmla="*/ 106961 w 196515"/>
                    <a:gd name="connsiteY18" fmla="*/ 120972 h 332414"/>
                    <a:gd name="connsiteX19" fmla="*/ 102937 w 196515"/>
                    <a:gd name="connsiteY19" fmla="*/ 112379 h 332414"/>
                    <a:gd name="connsiteX20" fmla="*/ 81320 w 196515"/>
                    <a:gd name="connsiteY20" fmla="*/ 101141 h 332414"/>
                    <a:gd name="connsiteX21" fmla="*/ 64850 w 196515"/>
                    <a:gd name="connsiteY21" fmla="*/ 67144 h 332414"/>
                    <a:gd name="connsiteX22" fmla="*/ 87964 w 196515"/>
                    <a:gd name="connsiteY22" fmla="*/ 42496 h 332414"/>
                    <a:gd name="connsiteX23" fmla="*/ 87964 w 196515"/>
                    <a:gd name="connsiteY23" fmla="*/ 39191 h 332414"/>
                    <a:gd name="connsiteX24" fmla="*/ 99662 w 196515"/>
                    <a:gd name="connsiteY24" fmla="*/ 27386 h 332414"/>
                    <a:gd name="connsiteX25" fmla="*/ 111359 w 196515"/>
                    <a:gd name="connsiteY25" fmla="*/ 39191 h 332414"/>
                    <a:gd name="connsiteX26" fmla="*/ 111359 w 196515"/>
                    <a:gd name="connsiteY26" fmla="*/ 44951 h 332414"/>
                    <a:gd name="connsiteX27" fmla="*/ 130075 w 196515"/>
                    <a:gd name="connsiteY27" fmla="*/ 64500 h 332414"/>
                    <a:gd name="connsiteX28" fmla="*/ 124169 w 196515"/>
                    <a:gd name="connsiteY28" fmla="*/ 79950 h 332414"/>
                    <a:gd name="connsiteX29" fmla="*/ 124086 w 196515"/>
                    <a:gd name="connsiteY29" fmla="*/ 79987 h 332414"/>
                    <a:gd name="connsiteX30" fmla="*/ 108675 w 196515"/>
                    <a:gd name="connsiteY30" fmla="*/ 73918 h 332414"/>
                    <a:gd name="connsiteX31" fmla="*/ 108645 w 196515"/>
                    <a:gd name="connsiteY31" fmla="*/ 73849 h 332414"/>
                    <a:gd name="connsiteX32" fmla="*/ 94234 w 196515"/>
                    <a:gd name="connsiteY32" fmla="*/ 65255 h 332414"/>
                    <a:gd name="connsiteX33" fmla="*/ 87403 w 196515"/>
                    <a:gd name="connsiteY33" fmla="*/ 71488 h 332414"/>
                    <a:gd name="connsiteX34" fmla="*/ 91801 w 196515"/>
                    <a:gd name="connsiteY34" fmla="*/ 80176 h 332414"/>
                    <a:gd name="connsiteX35" fmla="*/ 152814 w 196515"/>
                    <a:gd name="connsiteY35" fmla="*/ 216353 h 332414"/>
                    <a:gd name="connsiteX36" fmla="*/ 139590 w 196515"/>
                    <a:gd name="connsiteY36" fmla="*/ 226158 h 332414"/>
                    <a:gd name="connsiteX37" fmla="*/ 139526 w 196515"/>
                    <a:gd name="connsiteY37" fmla="*/ 226646 h 332414"/>
                    <a:gd name="connsiteX38" fmla="*/ 96106 w 196515"/>
                    <a:gd name="connsiteY38" fmla="*/ 292751 h 332414"/>
                    <a:gd name="connsiteX39" fmla="*/ 91333 w 196515"/>
                    <a:gd name="connsiteY39" fmla="*/ 283308 h 332414"/>
                    <a:gd name="connsiteX40" fmla="*/ 81284 w 196515"/>
                    <a:gd name="connsiteY40" fmla="*/ 279945 h 332414"/>
                    <a:gd name="connsiteX41" fmla="*/ 77951 w 196515"/>
                    <a:gd name="connsiteY41" fmla="*/ 283308 h 332414"/>
                    <a:gd name="connsiteX42" fmla="*/ 62324 w 196515"/>
                    <a:gd name="connsiteY42" fmla="*/ 314755 h 332414"/>
                    <a:gd name="connsiteX43" fmla="*/ 65495 w 196515"/>
                    <a:gd name="connsiteY43" fmla="*/ 324809 h 332414"/>
                    <a:gd name="connsiteX44" fmla="*/ 67564 w 196515"/>
                    <a:gd name="connsiteY44" fmla="*/ 325521 h 332414"/>
                    <a:gd name="connsiteX45" fmla="*/ 101720 w 196515"/>
                    <a:gd name="connsiteY45" fmla="*/ 332226 h 332414"/>
                    <a:gd name="connsiteX46" fmla="*/ 110678 w 196515"/>
                    <a:gd name="connsiteY46" fmla="*/ 326530 h 332414"/>
                    <a:gd name="connsiteX47" fmla="*/ 109862 w 196515"/>
                    <a:gd name="connsiteY47" fmla="*/ 321082 h 332414"/>
                    <a:gd name="connsiteX48" fmla="*/ 106493 w 196515"/>
                    <a:gd name="connsiteY48" fmla="*/ 314094 h 332414"/>
                    <a:gd name="connsiteX49" fmla="*/ 162640 w 196515"/>
                    <a:gd name="connsiteY49" fmla="*/ 229763 h 332414"/>
                    <a:gd name="connsiteX50" fmla="*/ 152814 w 196515"/>
                    <a:gd name="connsiteY50" fmla="*/ 216353 h 33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32414">
                      <a:moveTo>
                        <a:pt x="98258" y="0"/>
                      </a:moveTo>
                      <a:cubicBezTo>
                        <a:pt x="43991" y="0"/>
                        <a:pt x="0" y="44394"/>
                        <a:pt x="0" y="99158"/>
                      </a:cubicBezTo>
                      <a:cubicBezTo>
                        <a:pt x="0" y="153921"/>
                        <a:pt x="43991" y="198315"/>
                        <a:pt x="98258" y="198315"/>
                      </a:cubicBezTo>
                      <a:cubicBezTo>
                        <a:pt x="152524" y="198315"/>
                        <a:pt x="196516" y="153921"/>
                        <a:pt x="196516" y="99158"/>
                      </a:cubicBezTo>
                      <a:cubicBezTo>
                        <a:pt x="196516" y="44394"/>
                        <a:pt x="152524" y="0"/>
                        <a:pt x="98258" y="0"/>
                      </a:cubicBezTo>
                      <a:close/>
                      <a:moveTo>
                        <a:pt x="91801" y="80176"/>
                      </a:moveTo>
                      <a:lnTo>
                        <a:pt x="113418" y="91320"/>
                      </a:lnTo>
                      <a:cubicBezTo>
                        <a:pt x="125613" y="97544"/>
                        <a:pt x="132366" y="111059"/>
                        <a:pt x="130075" y="124655"/>
                      </a:cubicBezTo>
                      <a:cubicBezTo>
                        <a:pt x="128486" y="135410"/>
                        <a:pt x="121361" y="144505"/>
                        <a:pt x="111359" y="148548"/>
                      </a:cubicBezTo>
                      <a:lnTo>
                        <a:pt x="111359" y="152514"/>
                      </a:lnTo>
                      <a:cubicBezTo>
                        <a:pt x="111359" y="159034"/>
                        <a:pt x="106122" y="164318"/>
                        <a:pt x="99662" y="164318"/>
                      </a:cubicBezTo>
                      <a:cubicBezTo>
                        <a:pt x="93201" y="164318"/>
                        <a:pt x="87964" y="159034"/>
                        <a:pt x="87964" y="152514"/>
                      </a:cubicBezTo>
                      <a:lnTo>
                        <a:pt x="87964" y="149303"/>
                      </a:lnTo>
                      <a:cubicBezTo>
                        <a:pt x="77255" y="146135"/>
                        <a:pt x="68505" y="138309"/>
                        <a:pt x="64102" y="127961"/>
                      </a:cubicBezTo>
                      <a:cubicBezTo>
                        <a:pt x="61518" y="121963"/>
                        <a:pt x="64241" y="114986"/>
                        <a:pt x="70184" y="112379"/>
                      </a:cubicBezTo>
                      <a:cubicBezTo>
                        <a:pt x="76127" y="109771"/>
                        <a:pt x="83041" y="112519"/>
                        <a:pt x="85625" y="118517"/>
                      </a:cubicBezTo>
                      <a:cubicBezTo>
                        <a:pt x="88049" y="124254"/>
                        <a:pt x="93887" y="127735"/>
                        <a:pt x="100036" y="127111"/>
                      </a:cubicBezTo>
                      <a:lnTo>
                        <a:pt x="101065" y="127111"/>
                      </a:lnTo>
                      <a:cubicBezTo>
                        <a:pt x="104155" y="126598"/>
                        <a:pt x="106549" y="124105"/>
                        <a:pt x="106961" y="120972"/>
                      </a:cubicBezTo>
                      <a:cubicBezTo>
                        <a:pt x="107625" y="117528"/>
                        <a:pt x="105995" y="114048"/>
                        <a:pt x="102937" y="112379"/>
                      </a:cubicBezTo>
                      <a:lnTo>
                        <a:pt x="81320" y="101141"/>
                      </a:lnTo>
                      <a:cubicBezTo>
                        <a:pt x="68979" y="94736"/>
                        <a:pt x="62279" y="80906"/>
                        <a:pt x="64850" y="67144"/>
                      </a:cubicBezTo>
                      <a:cubicBezTo>
                        <a:pt x="66921" y="54974"/>
                        <a:pt x="76037" y="45253"/>
                        <a:pt x="87964" y="42496"/>
                      </a:cubicBezTo>
                      <a:lnTo>
                        <a:pt x="87964" y="39191"/>
                      </a:lnTo>
                      <a:cubicBezTo>
                        <a:pt x="87964" y="32671"/>
                        <a:pt x="93201" y="27386"/>
                        <a:pt x="99662" y="27386"/>
                      </a:cubicBezTo>
                      <a:cubicBezTo>
                        <a:pt x="106122" y="27386"/>
                        <a:pt x="111359" y="32671"/>
                        <a:pt x="111359" y="39191"/>
                      </a:cubicBezTo>
                      <a:lnTo>
                        <a:pt x="111359" y="44951"/>
                      </a:lnTo>
                      <a:cubicBezTo>
                        <a:pt x="119754" y="48942"/>
                        <a:pt x="126411" y="55896"/>
                        <a:pt x="130075" y="64500"/>
                      </a:cubicBezTo>
                      <a:cubicBezTo>
                        <a:pt x="132672" y="70412"/>
                        <a:pt x="130027" y="77330"/>
                        <a:pt x="124169" y="79950"/>
                      </a:cubicBezTo>
                      <a:cubicBezTo>
                        <a:pt x="124141" y="79963"/>
                        <a:pt x="124114" y="79975"/>
                        <a:pt x="124086" y="79987"/>
                      </a:cubicBezTo>
                      <a:cubicBezTo>
                        <a:pt x="118170" y="82606"/>
                        <a:pt x="111270" y="79889"/>
                        <a:pt x="108675" y="73918"/>
                      </a:cubicBezTo>
                      <a:cubicBezTo>
                        <a:pt x="108665" y="73895"/>
                        <a:pt x="108655" y="73872"/>
                        <a:pt x="108645" y="73849"/>
                      </a:cubicBezTo>
                      <a:cubicBezTo>
                        <a:pt x="106197" y="68133"/>
                        <a:pt x="100377" y="64662"/>
                        <a:pt x="94234" y="65255"/>
                      </a:cubicBezTo>
                      <a:cubicBezTo>
                        <a:pt x="90782" y="65438"/>
                        <a:pt x="87930" y="68040"/>
                        <a:pt x="87403" y="71488"/>
                      </a:cubicBezTo>
                      <a:cubicBezTo>
                        <a:pt x="86649" y="75069"/>
                        <a:pt x="88485" y="78693"/>
                        <a:pt x="91801" y="80176"/>
                      </a:cubicBezTo>
                      <a:close/>
                      <a:moveTo>
                        <a:pt x="152814" y="216353"/>
                      </a:moveTo>
                      <a:cubicBezTo>
                        <a:pt x="146479" y="215375"/>
                        <a:pt x="140558" y="219765"/>
                        <a:pt x="139590" y="226158"/>
                      </a:cubicBezTo>
                      <a:cubicBezTo>
                        <a:pt x="139566" y="226320"/>
                        <a:pt x="139544" y="226483"/>
                        <a:pt x="139526" y="226646"/>
                      </a:cubicBezTo>
                      <a:cubicBezTo>
                        <a:pt x="135367" y="254044"/>
                        <a:pt x="119491" y="278215"/>
                        <a:pt x="96106" y="292751"/>
                      </a:cubicBezTo>
                      <a:lnTo>
                        <a:pt x="91333" y="283308"/>
                      </a:lnTo>
                      <a:cubicBezTo>
                        <a:pt x="89478" y="279578"/>
                        <a:pt x="84979" y="278073"/>
                        <a:pt x="81284" y="279945"/>
                      </a:cubicBezTo>
                      <a:cubicBezTo>
                        <a:pt x="79843" y="280674"/>
                        <a:pt x="78675" y="281853"/>
                        <a:pt x="77951" y="283308"/>
                      </a:cubicBezTo>
                      <a:lnTo>
                        <a:pt x="62324" y="314755"/>
                      </a:lnTo>
                      <a:cubicBezTo>
                        <a:pt x="60448" y="318415"/>
                        <a:pt x="61869" y="322916"/>
                        <a:pt x="65495" y="324809"/>
                      </a:cubicBezTo>
                      <a:cubicBezTo>
                        <a:pt x="66146" y="325148"/>
                        <a:pt x="66843" y="325388"/>
                        <a:pt x="67564" y="325521"/>
                      </a:cubicBezTo>
                      <a:lnTo>
                        <a:pt x="101720" y="332226"/>
                      </a:lnTo>
                      <a:cubicBezTo>
                        <a:pt x="105753" y="333149"/>
                        <a:pt x="109763" y="330599"/>
                        <a:pt x="110678" y="326530"/>
                      </a:cubicBezTo>
                      <a:cubicBezTo>
                        <a:pt x="111095" y="324675"/>
                        <a:pt x="110804" y="322730"/>
                        <a:pt x="109862" y="321082"/>
                      </a:cubicBezTo>
                      <a:lnTo>
                        <a:pt x="106493" y="314094"/>
                      </a:lnTo>
                      <a:cubicBezTo>
                        <a:pt x="136814" y="295924"/>
                        <a:pt x="157431" y="264959"/>
                        <a:pt x="162640" y="229763"/>
                      </a:cubicBezTo>
                      <a:cubicBezTo>
                        <a:pt x="163590" y="223323"/>
                        <a:pt x="159194" y="217323"/>
                        <a:pt x="152814" y="216353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129" name="Subtitle 3">
                <a:extLst>
                  <a:ext uri="{FF2B5EF4-FFF2-40B4-BE49-F238E27FC236}">
                    <a16:creationId xmlns:a16="http://schemas.microsoft.com/office/drawing/2014/main" id="{1BD1EA9C-07E6-41BD-9A93-1A8FC9C2AA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3055" y="2074605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2400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7303416-EFDD-48E4-94FC-8D76D9C11446}"/>
              </a:ext>
            </a:extLst>
          </p:cNvPr>
          <p:cNvGrpSpPr/>
          <p:nvPr/>
        </p:nvGrpSpPr>
        <p:grpSpPr>
          <a:xfrm>
            <a:off x="8689655" y="1018265"/>
            <a:ext cx="2656258" cy="1154169"/>
            <a:chOff x="8730085" y="1196094"/>
            <a:chExt cx="2656258" cy="1154169"/>
          </a:xfrm>
        </p:grpSpPr>
        <p:sp>
          <p:nvSpPr>
            <p:cNvPr id="198" name="Rounded Rectangle 27">
              <a:extLst>
                <a:ext uri="{FF2B5EF4-FFF2-40B4-BE49-F238E27FC236}">
                  <a16:creationId xmlns:a16="http://schemas.microsoft.com/office/drawing/2014/main" id="{962D4716-FEB8-47DA-8531-F25171C51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2112" y="1212304"/>
              <a:ext cx="470885" cy="4708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D010DFA-FD37-4374-9798-717530AC73F0}"/>
                </a:ext>
              </a:extLst>
            </p:cNvPr>
            <p:cNvGrpSpPr/>
            <p:nvPr/>
          </p:nvGrpSpPr>
          <p:grpSpPr>
            <a:xfrm>
              <a:off x="8730085" y="1196094"/>
              <a:ext cx="2656258" cy="1154169"/>
              <a:chOff x="8234785" y="1196094"/>
              <a:chExt cx="2656258" cy="1154169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664247E-E28E-412E-A4B7-CF3C2C9DA681}"/>
                  </a:ext>
                </a:extLst>
              </p:cNvPr>
              <p:cNvSpPr txBox="1"/>
              <p:nvPr/>
            </p:nvSpPr>
            <p:spPr>
              <a:xfrm>
                <a:off x="8773855" y="1303918"/>
                <a:ext cx="15210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Private Sale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F83C97E-50DC-4489-B965-F1B283C2DA0E}"/>
                  </a:ext>
                </a:extLst>
              </p:cNvPr>
              <p:cNvSpPr txBox="1"/>
              <p:nvPr/>
            </p:nvSpPr>
            <p:spPr>
              <a:xfrm>
                <a:off x="8821566" y="1626988"/>
                <a:ext cx="2069477" cy="723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till listing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. %6 unlock on listing day</a:t>
                </a:r>
                <a:b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</a:b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linear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months after exchange listing</a:t>
                </a:r>
              </a:p>
            </p:txBody>
          </p:sp>
          <p:grpSp>
            <p:nvGrpSpPr>
              <p:cNvPr id="132" name="Graphic 21">
                <a:extLst>
                  <a:ext uri="{FF2B5EF4-FFF2-40B4-BE49-F238E27FC236}">
                    <a16:creationId xmlns:a16="http://schemas.microsoft.com/office/drawing/2014/main" id="{8A755F17-BE0D-4EA3-9DB4-E7D766F25B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272257" y="1344180"/>
                <a:ext cx="242892" cy="251553"/>
                <a:chOff x="14075958" y="1165919"/>
                <a:chExt cx="355618" cy="368299"/>
              </a:xfrm>
              <a:solidFill>
                <a:schemeClr val="tx2"/>
              </a:solidFill>
            </p:grpSpPr>
            <p:sp>
              <p:nvSpPr>
                <p:cNvPr id="133" name="Freeform 112">
                  <a:extLst>
                    <a:ext uri="{FF2B5EF4-FFF2-40B4-BE49-F238E27FC236}">
                      <a16:creationId xmlns:a16="http://schemas.microsoft.com/office/drawing/2014/main" id="{CA7CCAAA-7AA8-4212-8BD2-618956BBE15B}"/>
                    </a:ext>
                  </a:extLst>
                </p:cNvPr>
                <p:cNvSpPr/>
                <p:nvPr/>
              </p:nvSpPr>
              <p:spPr>
                <a:xfrm>
                  <a:off x="14075958" y="1205182"/>
                  <a:ext cx="196514" cy="329036"/>
                </a:xfrm>
                <a:custGeom>
                  <a:avLst/>
                  <a:gdLst>
                    <a:gd name="connsiteX0" fmla="*/ 98258 w 196515"/>
                    <a:gd name="connsiteY0" fmla="*/ 130721 h 329036"/>
                    <a:gd name="connsiteX1" fmla="*/ 0 w 196515"/>
                    <a:gd name="connsiteY1" fmla="*/ 229879 h 329036"/>
                    <a:gd name="connsiteX2" fmla="*/ 98258 w 196515"/>
                    <a:gd name="connsiteY2" fmla="*/ 329036 h 329036"/>
                    <a:gd name="connsiteX3" fmla="*/ 196516 w 196515"/>
                    <a:gd name="connsiteY3" fmla="*/ 229879 h 329036"/>
                    <a:gd name="connsiteX4" fmla="*/ 98258 w 196515"/>
                    <a:gd name="connsiteY4" fmla="*/ 130721 h 329036"/>
                    <a:gd name="connsiteX5" fmla="*/ 80946 w 196515"/>
                    <a:gd name="connsiteY5" fmla="*/ 200604 h 329036"/>
                    <a:gd name="connsiteX6" fmla="*/ 92643 w 196515"/>
                    <a:gd name="connsiteY6" fmla="*/ 212408 h 329036"/>
                    <a:gd name="connsiteX7" fmla="*/ 80946 w 196515"/>
                    <a:gd name="connsiteY7" fmla="*/ 224213 h 329036"/>
                    <a:gd name="connsiteX8" fmla="*/ 78606 w 196515"/>
                    <a:gd name="connsiteY8" fmla="*/ 224213 h 329036"/>
                    <a:gd name="connsiteX9" fmla="*/ 78606 w 196515"/>
                    <a:gd name="connsiteY9" fmla="*/ 238378 h 329036"/>
                    <a:gd name="connsiteX10" fmla="*/ 80946 w 196515"/>
                    <a:gd name="connsiteY10" fmla="*/ 238378 h 329036"/>
                    <a:gd name="connsiteX11" fmla="*/ 92643 w 196515"/>
                    <a:gd name="connsiteY11" fmla="*/ 250182 h 329036"/>
                    <a:gd name="connsiteX12" fmla="*/ 80946 w 196515"/>
                    <a:gd name="connsiteY12" fmla="*/ 261987 h 329036"/>
                    <a:gd name="connsiteX13" fmla="*/ 78793 w 196515"/>
                    <a:gd name="connsiteY13" fmla="*/ 261987 h 329036"/>
                    <a:gd name="connsiteX14" fmla="*/ 97448 w 196515"/>
                    <a:gd name="connsiteY14" fmla="*/ 275837 h 329036"/>
                    <a:gd name="connsiteX15" fmla="*/ 111359 w 196515"/>
                    <a:gd name="connsiteY15" fmla="*/ 259626 h 329036"/>
                    <a:gd name="connsiteX16" fmla="*/ 123056 w 196515"/>
                    <a:gd name="connsiteY16" fmla="*/ 247822 h 329036"/>
                    <a:gd name="connsiteX17" fmla="*/ 134754 w 196515"/>
                    <a:gd name="connsiteY17" fmla="*/ 259626 h 329036"/>
                    <a:gd name="connsiteX18" fmla="*/ 96246 w 196515"/>
                    <a:gd name="connsiteY18" fmla="*/ 300847 h 329036"/>
                    <a:gd name="connsiteX19" fmla="*/ 55399 w 196515"/>
                    <a:gd name="connsiteY19" fmla="*/ 261987 h 329036"/>
                    <a:gd name="connsiteX20" fmla="*/ 52872 w 196515"/>
                    <a:gd name="connsiteY20" fmla="*/ 261987 h 329036"/>
                    <a:gd name="connsiteX21" fmla="*/ 41175 w 196515"/>
                    <a:gd name="connsiteY21" fmla="*/ 250182 h 329036"/>
                    <a:gd name="connsiteX22" fmla="*/ 52872 w 196515"/>
                    <a:gd name="connsiteY22" fmla="*/ 238378 h 329036"/>
                    <a:gd name="connsiteX23" fmla="*/ 55212 w 196515"/>
                    <a:gd name="connsiteY23" fmla="*/ 238378 h 329036"/>
                    <a:gd name="connsiteX24" fmla="*/ 55212 w 196515"/>
                    <a:gd name="connsiteY24" fmla="*/ 224213 h 329036"/>
                    <a:gd name="connsiteX25" fmla="*/ 52872 w 196515"/>
                    <a:gd name="connsiteY25" fmla="*/ 224213 h 329036"/>
                    <a:gd name="connsiteX26" fmla="*/ 41175 w 196515"/>
                    <a:gd name="connsiteY26" fmla="*/ 212408 h 329036"/>
                    <a:gd name="connsiteX27" fmla="*/ 52872 w 196515"/>
                    <a:gd name="connsiteY27" fmla="*/ 200604 h 329036"/>
                    <a:gd name="connsiteX28" fmla="*/ 55399 w 196515"/>
                    <a:gd name="connsiteY28" fmla="*/ 200604 h 329036"/>
                    <a:gd name="connsiteX29" fmla="*/ 96246 w 196515"/>
                    <a:gd name="connsiteY29" fmla="*/ 161743 h 329036"/>
                    <a:gd name="connsiteX30" fmla="*/ 134754 w 196515"/>
                    <a:gd name="connsiteY30" fmla="*/ 202965 h 329036"/>
                    <a:gd name="connsiteX31" fmla="*/ 123056 w 196515"/>
                    <a:gd name="connsiteY31" fmla="*/ 214769 h 329036"/>
                    <a:gd name="connsiteX32" fmla="*/ 111359 w 196515"/>
                    <a:gd name="connsiteY32" fmla="*/ 202965 h 329036"/>
                    <a:gd name="connsiteX33" fmla="*/ 94857 w 196515"/>
                    <a:gd name="connsiteY33" fmla="*/ 186566 h 329036"/>
                    <a:gd name="connsiteX34" fmla="*/ 78793 w 196515"/>
                    <a:gd name="connsiteY34" fmla="*/ 200604 h 329036"/>
                    <a:gd name="connsiteX35" fmla="*/ 48380 w 196515"/>
                    <a:gd name="connsiteY35" fmla="*/ 117406 h 329036"/>
                    <a:gd name="connsiteX36" fmla="*/ 50158 w 196515"/>
                    <a:gd name="connsiteY36" fmla="*/ 117406 h 329036"/>
                    <a:gd name="connsiteX37" fmla="*/ 61669 w 196515"/>
                    <a:gd name="connsiteY37" fmla="*/ 107301 h 329036"/>
                    <a:gd name="connsiteX38" fmla="*/ 104808 w 196515"/>
                    <a:gd name="connsiteY38" fmla="*/ 41196 h 329036"/>
                    <a:gd name="connsiteX39" fmla="*/ 108645 w 196515"/>
                    <a:gd name="connsiteY39" fmla="*/ 49695 h 329036"/>
                    <a:gd name="connsiteX40" fmla="*/ 118695 w 196515"/>
                    <a:gd name="connsiteY40" fmla="*/ 53058 h 329036"/>
                    <a:gd name="connsiteX41" fmla="*/ 122027 w 196515"/>
                    <a:gd name="connsiteY41" fmla="*/ 49695 h 329036"/>
                    <a:gd name="connsiteX42" fmla="*/ 138590 w 196515"/>
                    <a:gd name="connsiteY42" fmla="*/ 18815 h 329036"/>
                    <a:gd name="connsiteX43" fmla="*/ 135450 w 196515"/>
                    <a:gd name="connsiteY43" fmla="*/ 8611 h 329036"/>
                    <a:gd name="connsiteX44" fmla="*/ 133724 w 196515"/>
                    <a:gd name="connsiteY44" fmla="*/ 7954 h 329036"/>
                    <a:gd name="connsiteX45" fmla="*/ 99755 w 196515"/>
                    <a:gd name="connsiteY45" fmla="*/ 211 h 329036"/>
                    <a:gd name="connsiteX46" fmla="*/ 90727 w 196515"/>
                    <a:gd name="connsiteY46" fmla="*/ 5792 h 329036"/>
                    <a:gd name="connsiteX47" fmla="*/ 91239 w 196515"/>
                    <a:gd name="connsiteY47" fmla="*/ 10787 h 329036"/>
                    <a:gd name="connsiteX48" fmla="*/ 95170 w 196515"/>
                    <a:gd name="connsiteY48" fmla="*/ 19381 h 329036"/>
                    <a:gd name="connsiteX49" fmla="*/ 39022 w 196515"/>
                    <a:gd name="connsiteY49" fmla="*/ 104373 h 329036"/>
                    <a:gd name="connsiteX50" fmla="*/ 48380 w 196515"/>
                    <a:gd name="connsiteY50" fmla="*/ 117406 h 32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29036">
                      <a:moveTo>
                        <a:pt x="98258" y="130721"/>
                      </a:moveTo>
                      <a:cubicBezTo>
                        <a:pt x="43992" y="130721"/>
                        <a:pt x="0" y="175115"/>
                        <a:pt x="0" y="229879"/>
                      </a:cubicBezTo>
                      <a:cubicBezTo>
                        <a:pt x="0" y="284642"/>
                        <a:pt x="43992" y="329036"/>
                        <a:pt x="98258" y="329036"/>
                      </a:cubicBezTo>
                      <a:cubicBezTo>
                        <a:pt x="152524" y="329036"/>
                        <a:pt x="196516" y="284642"/>
                        <a:pt x="196516" y="229879"/>
                      </a:cubicBezTo>
                      <a:cubicBezTo>
                        <a:pt x="196516" y="175115"/>
                        <a:pt x="152524" y="130721"/>
                        <a:pt x="98258" y="130721"/>
                      </a:cubicBezTo>
                      <a:close/>
                      <a:moveTo>
                        <a:pt x="80946" y="200604"/>
                      </a:moveTo>
                      <a:cubicBezTo>
                        <a:pt x="87406" y="200604"/>
                        <a:pt x="92643" y="205888"/>
                        <a:pt x="92643" y="212408"/>
                      </a:cubicBezTo>
                      <a:cubicBezTo>
                        <a:pt x="92643" y="218928"/>
                        <a:pt x="87406" y="224213"/>
                        <a:pt x="80946" y="224213"/>
                      </a:cubicBezTo>
                      <a:lnTo>
                        <a:pt x="78606" y="224213"/>
                      </a:lnTo>
                      <a:lnTo>
                        <a:pt x="78606" y="238378"/>
                      </a:lnTo>
                      <a:lnTo>
                        <a:pt x="80946" y="238378"/>
                      </a:lnTo>
                      <a:cubicBezTo>
                        <a:pt x="87406" y="238378"/>
                        <a:pt x="92643" y="243663"/>
                        <a:pt x="92643" y="250182"/>
                      </a:cubicBezTo>
                      <a:cubicBezTo>
                        <a:pt x="92643" y="256702"/>
                        <a:pt x="87406" y="261987"/>
                        <a:pt x="80946" y="261987"/>
                      </a:cubicBezTo>
                      <a:lnTo>
                        <a:pt x="78793" y="261987"/>
                      </a:lnTo>
                      <a:cubicBezTo>
                        <a:pt x="80155" y="271010"/>
                        <a:pt x="88507" y="277211"/>
                        <a:pt x="97448" y="275837"/>
                      </a:cubicBezTo>
                      <a:cubicBezTo>
                        <a:pt x="105402" y="274614"/>
                        <a:pt x="111297" y="267744"/>
                        <a:pt x="111359" y="259626"/>
                      </a:cubicBezTo>
                      <a:cubicBezTo>
                        <a:pt x="111359" y="253106"/>
                        <a:pt x="116596" y="247822"/>
                        <a:pt x="123056" y="247822"/>
                      </a:cubicBezTo>
                      <a:cubicBezTo>
                        <a:pt x="129517" y="247822"/>
                        <a:pt x="134754" y="253106"/>
                        <a:pt x="134754" y="259626"/>
                      </a:cubicBezTo>
                      <a:cubicBezTo>
                        <a:pt x="135399" y="281740"/>
                        <a:pt x="118159" y="300196"/>
                        <a:pt x="96246" y="300847"/>
                      </a:cubicBezTo>
                      <a:cubicBezTo>
                        <a:pt x="74333" y="301499"/>
                        <a:pt x="56045" y="284101"/>
                        <a:pt x="55399" y="261987"/>
                      </a:cubicBezTo>
                      <a:lnTo>
                        <a:pt x="52872" y="261987"/>
                      </a:lnTo>
                      <a:cubicBezTo>
                        <a:pt x="46412" y="261987"/>
                        <a:pt x="41175" y="256702"/>
                        <a:pt x="41175" y="250182"/>
                      </a:cubicBezTo>
                      <a:cubicBezTo>
                        <a:pt x="41175" y="243663"/>
                        <a:pt x="46412" y="238378"/>
                        <a:pt x="52872" y="238378"/>
                      </a:cubicBezTo>
                      <a:lnTo>
                        <a:pt x="55212" y="238378"/>
                      </a:lnTo>
                      <a:lnTo>
                        <a:pt x="55212" y="224213"/>
                      </a:lnTo>
                      <a:lnTo>
                        <a:pt x="52872" y="224213"/>
                      </a:lnTo>
                      <a:cubicBezTo>
                        <a:pt x="46412" y="224213"/>
                        <a:pt x="41175" y="218928"/>
                        <a:pt x="41175" y="212408"/>
                      </a:cubicBezTo>
                      <a:cubicBezTo>
                        <a:pt x="41175" y="205888"/>
                        <a:pt x="46412" y="200604"/>
                        <a:pt x="52872" y="200604"/>
                      </a:cubicBezTo>
                      <a:lnTo>
                        <a:pt x="55399" y="200604"/>
                      </a:lnTo>
                      <a:cubicBezTo>
                        <a:pt x="56045" y="178490"/>
                        <a:pt x="74333" y="161092"/>
                        <a:pt x="96246" y="161743"/>
                      </a:cubicBezTo>
                      <a:cubicBezTo>
                        <a:pt x="118159" y="162395"/>
                        <a:pt x="135399" y="180850"/>
                        <a:pt x="134754" y="202965"/>
                      </a:cubicBezTo>
                      <a:cubicBezTo>
                        <a:pt x="134754" y="209484"/>
                        <a:pt x="129517" y="214769"/>
                        <a:pt x="123056" y="214769"/>
                      </a:cubicBezTo>
                      <a:cubicBezTo>
                        <a:pt x="116596" y="214769"/>
                        <a:pt x="111359" y="209484"/>
                        <a:pt x="111359" y="202965"/>
                      </a:cubicBezTo>
                      <a:cubicBezTo>
                        <a:pt x="111290" y="193837"/>
                        <a:pt x="103901" y="186496"/>
                        <a:pt x="94857" y="186566"/>
                      </a:cubicBezTo>
                      <a:cubicBezTo>
                        <a:pt x="86813" y="186628"/>
                        <a:pt x="80005" y="192578"/>
                        <a:pt x="78793" y="200604"/>
                      </a:cubicBezTo>
                      <a:close/>
                      <a:moveTo>
                        <a:pt x="48380" y="117406"/>
                      </a:moveTo>
                      <a:lnTo>
                        <a:pt x="50158" y="117406"/>
                      </a:lnTo>
                      <a:cubicBezTo>
                        <a:pt x="55943" y="117373"/>
                        <a:pt x="60836" y="113078"/>
                        <a:pt x="61669" y="107301"/>
                      </a:cubicBezTo>
                      <a:cubicBezTo>
                        <a:pt x="65689" y="79926"/>
                        <a:pt x="81475" y="55736"/>
                        <a:pt x="104808" y="41196"/>
                      </a:cubicBezTo>
                      <a:lnTo>
                        <a:pt x="108645" y="49695"/>
                      </a:lnTo>
                      <a:cubicBezTo>
                        <a:pt x="110500" y="53424"/>
                        <a:pt x="114999" y="54930"/>
                        <a:pt x="118695" y="53058"/>
                      </a:cubicBezTo>
                      <a:cubicBezTo>
                        <a:pt x="120135" y="52329"/>
                        <a:pt x="121304" y="51149"/>
                        <a:pt x="122027" y="49695"/>
                      </a:cubicBezTo>
                      <a:lnTo>
                        <a:pt x="138590" y="18815"/>
                      </a:lnTo>
                      <a:cubicBezTo>
                        <a:pt x="140515" y="15122"/>
                        <a:pt x="139109" y="10554"/>
                        <a:pt x="135450" y="8611"/>
                      </a:cubicBezTo>
                      <a:cubicBezTo>
                        <a:pt x="134903" y="8321"/>
                        <a:pt x="134324" y="8101"/>
                        <a:pt x="133724" y="7954"/>
                      </a:cubicBezTo>
                      <a:lnTo>
                        <a:pt x="99755" y="211"/>
                      </a:lnTo>
                      <a:cubicBezTo>
                        <a:pt x="95735" y="-764"/>
                        <a:pt x="91693" y="1735"/>
                        <a:pt x="90727" y="5792"/>
                      </a:cubicBezTo>
                      <a:cubicBezTo>
                        <a:pt x="90329" y="7467"/>
                        <a:pt x="90509" y="9230"/>
                        <a:pt x="91239" y="10787"/>
                      </a:cubicBezTo>
                      <a:lnTo>
                        <a:pt x="95170" y="19381"/>
                      </a:lnTo>
                      <a:cubicBezTo>
                        <a:pt x="64551" y="37547"/>
                        <a:pt x="43862" y="68864"/>
                        <a:pt x="39022" y="104373"/>
                      </a:cubicBezTo>
                      <a:cubicBezTo>
                        <a:pt x="38269" y="110523"/>
                        <a:pt x="42355" y="116213"/>
                        <a:pt x="48380" y="117406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34" name="Freeform 113">
                  <a:extLst>
                    <a:ext uri="{FF2B5EF4-FFF2-40B4-BE49-F238E27FC236}">
                      <a16:creationId xmlns:a16="http://schemas.microsoft.com/office/drawing/2014/main" id="{63C7E9E3-AF9F-4E7A-AEC0-3403C6F2BA39}"/>
                    </a:ext>
                  </a:extLst>
                </p:cNvPr>
                <p:cNvSpPr/>
                <p:nvPr/>
              </p:nvSpPr>
              <p:spPr>
                <a:xfrm>
                  <a:off x="14235060" y="1165919"/>
                  <a:ext cx="196516" cy="332413"/>
                </a:xfrm>
                <a:custGeom>
                  <a:avLst/>
                  <a:gdLst>
                    <a:gd name="connsiteX0" fmla="*/ 98258 w 196515"/>
                    <a:gd name="connsiteY0" fmla="*/ 0 h 332414"/>
                    <a:gd name="connsiteX1" fmla="*/ 0 w 196515"/>
                    <a:gd name="connsiteY1" fmla="*/ 99158 h 332414"/>
                    <a:gd name="connsiteX2" fmla="*/ 98258 w 196515"/>
                    <a:gd name="connsiteY2" fmla="*/ 198315 h 332414"/>
                    <a:gd name="connsiteX3" fmla="*/ 196516 w 196515"/>
                    <a:gd name="connsiteY3" fmla="*/ 99158 h 332414"/>
                    <a:gd name="connsiteX4" fmla="*/ 98258 w 196515"/>
                    <a:gd name="connsiteY4" fmla="*/ 0 h 332414"/>
                    <a:gd name="connsiteX5" fmla="*/ 91801 w 196515"/>
                    <a:gd name="connsiteY5" fmla="*/ 80176 h 332414"/>
                    <a:gd name="connsiteX6" fmla="*/ 113418 w 196515"/>
                    <a:gd name="connsiteY6" fmla="*/ 91320 h 332414"/>
                    <a:gd name="connsiteX7" fmla="*/ 130075 w 196515"/>
                    <a:gd name="connsiteY7" fmla="*/ 124655 h 332414"/>
                    <a:gd name="connsiteX8" fmla="*/ 111359 w 196515"/>
                    <a:gd name="connsiteY8" fmla="*/ 148548 h 332414"/>
                    <a:gd name="connsiteX9" fmla="*/ 111359 w 196515"/>
                    <a:gd name="connsiteY9" fmla="*/ 152514 h 332414"/>
                    <a:gd name="connsiteX10" fmla="*/ 99662 w 196515"/>
                    <a:gd name="connsiteY10" fmla="*/ 164318 h 332414"/>
                    <a:gd name="connsiteX11" fmla="*/ 87964 w 196515"/>
                    <a:gd name="connsiteY11" fmla="*/ 152514 h 332414"/>
                    <a:gd name="connsiteX12" fmla="*/ 87964 w 196515"/>
                    <a:gd name="connsiteY12" fmla="*/ 149303 h 332414"/>
                    <a:gd name="connsiteX13" fmla="*/ 64102 w 196515"/>
                    <a:gd name="connsiteY13" fmla="*/ 127961 h 332414"/>
                    <a:gd name="connsiteX14" fmla="*/ 70184 w 196515"/>
                    <a:gd name="connsiteY14" fmla="*/ 112379 h 332414"/>
                    <a:gd name="connsiteX15" fmla="*/ 85625 w 196515"/>
                    <a:gd name="connsiteY15" fmla="*/ 118517 h 332414"/>
                    <a:gd name="connsiteX16" fmla="*/ 100036 w 196515"/>
                    <a:gd name="connsiteY16" fmla="*/ 127111 h 332414"/>
                    <a:gd name="connsiteX17" fmla="*/ 101065 w 196515"/>
                    <a:gd name="connsiteY17" fmla="*/ 127111 h 332414"/>
                    <a:gd name="connsiteX18" fmla="*/ 106961 w 196515"/>
                    <a:gd name="connsiteY18" fmla="*/ 120972 h 332414"/>
                    <a:gd name="connsiteX19" fmla="*/ 102937 w 196515"/>
                    <a:gd name="connsiteY19" fmla="*/ 112379 h 332414"/>
                    <a:gd name="connsiteX20" fmla="*/ 81320 w 196515"/>
                    <a:gd name="connsiteY20" fmla="*/ 101141 h 332414"/>
                    <a:gd name="connsiteX21" fmla="*/ 64850 w 196515"/>
                    <a:gd name="connsiteY21" fmla="*/ 67144 h 332414"/>
                    <a:gd name="connsiteX22" fmla="*/ 87964 w 196515"/>
                    <a:gd name="connsiteY22" fmla="*/ 42496 h 332414"/>
                    <a:gd name="connsiteX23" fmla="*/ 87964 w 196515"/>
                    <a:gd name="connsiteY23" fmla="*/ 39191 h 332414"/>
                    <a:gd name="connsiteX24" fmla="*/ 99662 w 196515"/>
                    <a:gd name="connsiteY24" fmla="*/ 27386 h 332414"/>
                    <a:gd name="connsiteX25" fmla="*/ 111359 w 196515"/>
                    <a:gd name="connsiteY25" fmla="*/ 39191 h 332414"/>
                    <a:gd name="connsiteX26" fmla="*/ 111359 w 196515"/>
                    <a:gd name="connsiteY26" fmla="*/ 44951 h 332414"/>
                    <a:gd name="connsiteX27" fmla="*/ 130075 w 196515"/>
                    <a:gd name="connsiteY27" fmla="*/ 64500 h 332414"/>
                    <a:gd name="connsiteX28" fmla="*/ 124169 w 196515"/>
                    <a:gd name="connsiteY28" fmla="*/ 79950 h 332414"/>
                    <a:gd name="connsiteX29" fmla="*/ 124086 w 196515"/>
                    <a:gd name="connsiteY29" fmla="*/ 79987 h 332414"/>
                    <a:gd name="connsiteX30" fmla="*/ 108675 w 196515"/>
                    <a:gd name="connsiteY30" fmla="*/ 73918 h 332414"/>
                    <a:gd name="connsiteX31" fmla="*/ 108645 w 196515"/>
                    <a:gd name="connsiteY31" fmla="*/ 73849 h 332414"/>
                    <a:gd name="connsiteX32" fmla="*/ 94234 w 196515"/>
                    <a:gd name="connsiteY32" fmla="*/ 65255 h 332414"/>
                    <a:gd name="connsiteX33" fmla="*/ 87403 w 196515"/>
                    <a:gd name="connsiteY33" fmla="*/ 71488 h 332414"/>
                    <a:gd name="connsiteX34" fmla="*/ 91801 w 196515"/>
                    <a:gd name="connsiteY34" fmla="*/ 80176 h 332414"/>
                    <a:gd name="connsiteX35" fmla="*/ 152814 w 196515"/>
                    <a:gd name="connsiteY35" fmla="*/ 216353 h 332414"/>
                    <a:gd name="connsiteX36" fmla="*/ 139590 w 196515"/>
                    <a:gd name="connsiteY36" fmla="*/ 226158 h 332414"/>
                    <a:gd name="connsiteX37" fmla="*/ 139526 w 196515"/>
                    <a:gd name="connsiteY37" fmla="*/ 226646 h 332414"/>
                    <a:gd name="connsiteX38" fmla="*/ 96106 w 196515"/>
                    <a:gd name="connsiteY38" fmla="*/ 292751 h 332414"/>
                    <a:gd name="connsiteX39" fmla="*/ 91333 w 196515"/>
                    <a:gd name="connsiteY39" fmla="*/ 283308 h 332414"/>
                    <a:gd name="connsiteX40" fmla="*/ 81284 w 196515"/>
                    <a:gd name="connsiteY40" fmla="*/ 279945 h 332414"/>
                    <a:gd name="connsiteX41" fmla="*/ 77951 w 196515"/>
                    <a:gd name="connsiteY41" fmla="*/ 283308 h 332414"/>
                    <a:gd name="connsiteX42" fmla="*/ 62324 w 196515"/>
                    <a:gd name="connsiteY42" fmla="*/ 314755 h 332414"/>
                    <a:gd name="connsiteX43" fmla="*/ 65495 w 196515"/>
                    <a:gd name="connsiteY43" fmla="*/ 324809 h 332414"/>
                    <a:gd name="connsiteX44" fmla="*/ 67564 w 196515"/>
                    <a:gd name="connsiteY44" fmla="*/ 325521 h 332414"/>
                    <a:gd name="connsiteX45" fmla="*/ 101720 w 196515"/>
                    <a:gd name="connsiteY45" fmla="*/ 332226 h 332414"/>
                    <a:gd name="connsiteX46" fmla="*/ 110678 w 196515"/>
                    <a:gd name="connsiteY46" fmla="*/ 326530 h 332414"/>
                    <a:gd name="connsiteX47" fmla="*/ 109862 w 196515"/>
                    <a:gd name="connsiteY47" fmla="*/ 321082 h 332414"/>
                    <a:gd name="connsiteX48" fmla="*/ 106493 w 196515"/>
                    <a:gd name="connsiteY48" fmla="*/ 314094 h 332414"/>
                    <a:gd name="connsiteX49" fmla="*/ 162640 w 196515"/>
                    <a:gd name="connsiteY49" fmla="*/ 229763 h 332414"/>
                    <a:gd name="connsiteX50" fmla="*/ 152814 w 196515"/>
                    <a:gd name="connsiteY50" fmla="*/ 216353 h 33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96515" h="332414">
                      <a:moveTo>
                        <a:pt x="98258" y="0"/>
                      </a:moveTo>
                      <a:cubicBezTo>
                        <a:pt x="43991" y="0"/>
                        <a:pt x="0" y="44394"/>
                        <a:pt x="0" y="99158"/>
                      </a:cubicBezTo>
                      <a:cubicBezTo>
                        <a:pt x="0" y="153921"/>
                        <a:pt x="43991" y="198315"/>
                        <a:pt x="98258" y="198315"/>
                      </a:cubicBezTo>
                      <a:cubicBezTo>
                        <a:pt x="152524" y="198315"/>
                        <a:pt x="196516" y="153921"/>
                        <a:pt x="196516" y="99158"/>
                      </a:cubicBezTo>
                      <a:cubicBezTo>
                        <a:pt x="196516" y="44394"/>
                        <a:pt x="152524" y="0"/>
                        <a:pt x="98258" y="0"/>
                      </a:cubicBezTo>
                      <a:close/>
                      <a:moveTo>
                        <a:pt x="91801" y="80176"/>
                      </a:moveTo>
                      <a:lnTo>
                        <a:pt x="113418" y="91320"/>
                      </a:lnTo>
                      <a:cubicBezTo>
                        <a:pt x="125613" y="97544"/>
                        <a:pt x="132366" y="111059"/>
                        <a:pt x="130075" y="124655"/>
                      </a:cubicBezTo>
                      <a:cubicBezTo>
                        <a:pt x="128486" y="135410"/>
                        <a:pt x="121361" y="144505"/>
                        <a:pt x="111359" y="148548"/>
                      </a:cubicBezTo>
                      <a:lnTo>
                        <a:pt x="111359" y="152514"/>
                      </a:lnTo>
                      <a:cubicBezTo>
                        <a:pt x="111359" y="159034"/>
                        <a:pt x="106122" y="164318"/>
                        <a:pt x="99662" y="164318"/>
                      </a:cubicBezTo>
                      <a:cubicBezTo>
                        <a:pt x="93201" y="164318"/>
                        <a:pt x="87964" y="159034"/>
                        <a:pt x="87964" y="152514"/>
                      </a:cubicBezTo>
                      <a:lnTo>
                        <a:pt x="87964" y="149303"/>
                      </a:lnTo>
                      <a:cubicBezTo>
                        <a:pt x="77255" y="146135"/>
                        <a:pt x="68505" y="138309"/>
                        <a:pt x="64102" y="127961"/>
                      </a:cubicBezTo>
                      <a:cubicBezTo>
                        <a:pt x="61518" y="121963"/>
                        <a:pt x="64241" y="114986"/>
                        <a:pt x="70184" y="112379"/>
                      </a:cubicBezTo>
                      <a:cubicBezTo>
                        <a:pt x="76127" y="109771"/>
                        <a:pt x="83041" y="112519"/>
                        <a:pt x="85625" y="118517"/>
                      </a:cubicBezTo>
                      <a:cubicBezTo>
                        <a:pt x="88049" y="124254"/>
                        <a:pt x="93887" y="127735"/>
                        <a:pt x="100036" y="127111"/>
                      </a:cubicBezTo>
                      <a:lnTo>
                        <a:pt x="101065" y="127111"/>
                      </a:lnTo>
                      <a:cubicBezTo>
                        <a:pt x="104155" y="126598"/>
                        <a:pt x="106549" y="124105"/>
                        <a:pt x="106961" y="120972"/>
                      </a:cubicBezTo>
                      <a:cubicBezTo>
                        <a:pt x="107625" y="117528"/>
                        <a:pt x="105995" y="114048"/>
                        <a:pt x="102937" y="112379"/>
                      </a:cubicBezTo>
                      <a:lnTo>
                        <a:pt x="81320" y="101141"/>
                      </a:lnTo>
                      <a:cubicBezTo>
                        <a:pt x="68979" y="94736"/>
                        <a:pt x="62279" y="80906"/>
                        <a:pt x="64850" y="67144"/>
                      </a:cubicBezTo>
                      <a:cubicBezTo>
                        <a:pt x="66921" y="54974"/>
                        <a:pt x="76037" y="45253"/>
                        <a:pt x="87964" y="42496"/>
                      </a:cubicBezTo>
                      <a:lnTo>
                        <a:pt x="87964" y="39191"/>
                      </a:lnTo>
                      <a:cubicBezTo>
                        <a:pt x="87964" y="32671"/>
                        <a:pt x="93201" y="27386"/>
                        <a:pt x="99662" y="27386"/>
                      </a:cubicBezTo>
                      <a:cubicBezTo>
                        <a:pt x="106122" y="27386"/>
                        <a:pt x="111359" y="32671"/>
                        <a:pt x="111359" y="39191"/>
                      </a:cubicBezTo>
                      <a:lnTo>
                        <a:pt x="111359" y="44951"/>
                      </a:lnTo>
                      <a:cubicBezTo>
                        <a:pt x="119754" y="48942"/>
                        <a:pt x="126411" y="55896"/>
                        <a:pt x="130075" y="64500"/>
                      </a:cubicBezTo>
                      <a:cubicBezTo>
                        <a:pt x="132672" y="70412"/>
                        <a:pt x="130027" y="77330"/>
                        <a:pt x="124169" y="79950"/>
                      </a:cubicBezTo>
                      <a:cubicBezTo>
                        <a:pt x="124141" y="79963"/>
                        <a:pt x="124114" y="79975"/>
                        <a:pt x="124086" y="79987"/>
                      </a:cubicBezTo>
                      <a:cubicBezTo>
                        <a:pt x="118170" y="82606"/>
                        <a:pt x="111270" y="79889"/>
                        <a:pt x="108675" y="73918"/>
                      </a:cubicBezTo>
                      <a:cubicBezTo>
                        <a:pt x="108665" y="73895"/>
                        <a:pt x="108655" y="73872"/>
                        <a:pt x="108645" y="73849"/>
                      </a:cubicBezTo>
                      <a:cubicBezTo>
                        <a:pt x="106197" y="68133"/>
                        <a:pt x="100377" y="64662"/>
                        <a:pt x="94234" y="65255"/>
                      </a:cubicBezTo>
                      <a:cubicBezTo>
                        <a:pt x="90782" y="65438"/>
                        <a:pt x="87930" y="68040"/>
                        <a:pt x="87403" y="71488"/>
                      </a:cubicBezTo>
                      <a:cubicBezTo>
                        <a:pt x="86649" y="75069"/>
                        <a:pt x="88485" y="78693"/>
                        <a:pt x="91801" y="80176"/>
                      </a:cubicBezTo>
                      <a:close/>
                      <a:moveTo>
                        <a:pt x="152814" y="216353"/>
                      </a:moveTo>
                      <a:cubicBezTo>
                        <a:pt x="146479" y="215375"/>
                        <a:pt x="140558" y="219765"/>
                        <a:pt x="139590" y="226158"/>
                      </a:cubicBezTo>
                      <a:cubicBezTo>
                        <a:pt x="139566" y="226320"/>
                        <a:pt x="139544" y="226483"/>
                        <a:pt x="139526" y="226646"/>
                      </a:cubicBezTo>
                      <a:cubicBezTo>
                        <a:pt x="135367" y="254044"/>
                        <a:pt x="119491" y="278215"/>
                        <a:pt x="96106" y="292751"/>
                      </a:cubicBezTo>
                      <a:lnTo>
                        <a:pt x="91333" y="283308"/>
                      </a:lnTo>
                      <a:cubicBezTo>
                        <a:pt x="89478" y="279578"/>
                        <a:pt x="84979" y="278073"/>
                        <a:pt x="81284" y="279945"/>
                      </a:cubicBezTo>
                      <a:cubicBezTo>
                        <a:pt x="79843" y="280674"/>
                        <a:pt x="78675" y="281853"/>
                        <a:pt x="77951" y="283308"/>
                      </a:cubicBezTo>
                      <a:lnTo>
                        <a:pt x="62324" y="314755"/>
                      </a:lnTo>
                      <a:cubicBezTo>
                        <a:pt x="60448" y="318415"/>
                        <a:pt x="61869" y="322916"/>
                        <a:pt x="65495" y="324809"/>
                      </a:cubicBezTo>
                      <a:cubicBezTo>
                        <a:pt x="66146" y="325148"/>
                        <a:pt x="66843" y="325388"/>
                        <a:pt x="67564" y="325521"/>
                      </a:cubicBezTo>
                      <a:lnTo>
                        <a:pt x="101720" y="332226"/>
                      </a:lnTo>
                      <a:cubicBezTo>
                        <a:pt x="105753" y="333149"/>
                        <a:pt x="109763" y="330599"/>
                        <a:pt x="110678" y="326530"/>
                      </a:cubicBezTo>
                      <a:cubicBezTo>
                        <a:pt x="111095" y="324675"/>
                        <a:pt x="110804" y="322730"/>
                        <a:pt x="109862" y="321082"/>
                      </a:cubicBezTo>
                      <a:lnTo>
                        <a:pt x="106493" y="314094"/>
                      </a:lnTo>
                      <a:cubicBezTo>
                        <a:pt x="136814" y="295924"/>
                        <a:pt x="157431" y="264959"/>
                        <a:pt x="162640" y="229763"/>
                      </a:cubicBezTo>
                      <a:cubicBezTo>
                        <a:pt x="163590" y="223323"/>
                        <a:pt x="159194" y="217323"/>
                        <a:pt x="152814" y="216353"/>
                      </a:cubicBezTo>
                      <a:close/>
                    </a:path>
                  </a:pathLst>
                </a:custGeom>
                <a:grpFill/>
                <a:ln w="9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135" name="Subtitle 3">
                <a:extLst>
                  <a:ext uri="{FF2B5EF4-FFF2-40B4-BE49-F238E27FC236}">
                    <a16:creationId xmlns:a16="http://schemas.microsoft.com/office/drawing/2014/main" id="{EDEA2F01-09F1-4E0A-86E4-B6648A8D7D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4785" y="1196094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FE027DB-85AB-45E7-B513-513288C25A41}"/>
              </a:ext>
            </a:extLst>
          </p:cNvPr>
          <p:cNvGrpSpPr/>
          <p:nvPr/>
        </p:nvGrpSpPr>
        <p:grpSpPr>
          <a:xfrm>
            <a:off x="845542" y="1228725"/>
            <a:ext cx="3121228" cy="776108"/>
            <a:chOff x="503301" y="1436142"/>
            <a:chExt cx="3121228" cy="776108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0D53671-844A-4C2B-AD76-CBF3516580FB}"/>
                </a:ext>
              </a:extLst>
            </p:cNvPr>
            <p:cNvGrpSpPr/>
            <p:nvPr/>
          </p:nvGrpSpPr>
          <p:grpSpPr>
            <a:xfrm>
              <a:off x="503301" y="1436142"/>
              <a:ext cx="3121228" cy="776108"/>
              <a:chOff x="503301" y="1436142"/>
              <a:chExt cx="3121228" cy="776108"/>
            </a:xfrm>
          </p:grpSpPr>
          <p:sp>
            <p:nvSpPr>
              <p:cNvPr id="107" name="Rounded Rectangle 42">
                <a:extLst>
                  <a:ext uri="{FF2B5EF4-FFF2-40B4-BE49-F238E27FC236}">
                    <a16:creationId xmlns:a16="http://schemas.microsoft.com/office/drawing/2014/main" id="{0C04B9C6-89F0-4CA6-9B5C-FD996490A1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3301" y="1475929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9C2DEC6-E4B8-4F4E-8165-3539D2C7DBB9}"/>
                  </a:ext>
                </a:extLst>
              </p:cNvPr>
              <p:cNvSpPr txBox="1"/>
              <p:nvPr/>
            </p:nvSpPr>
            <p:spPr>
              <a:xfrm>
                <a:off x="1100041" y="1519197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Digital Marketing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900AFE5-43BA-436E-B455-8B32E37E9EEA}"/>
                  </a:ext>
                </a:extLst>
              </p:cNvPr>
              <p:cNvSpPr txBox="1"/>
              <p:nvPr/>
            </p:nvSpPr>
            <p:spPr>
              <a:xfrm>
                <a:off x="1103399" y="1781363"/>
                <a:ext cx="16815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Locked,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3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months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5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17" name="Subtitle 3">
                <a:extLst>
                  <a:ext uri="{FF2B5EF4-FFF2-40B4-BE49-F238E27FC236}">
                    <a16:creationId xmlns:a16="http://schemas.microsoft.com/office/drawing/2014/main" id="{451D8A4B-84C6-408E-A569-DF51CF0607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7280" y="1436142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0" name="Graphic 209" descr="Target Audience with solid fill">
              <a:extLst>
                <a:ext uri="{FF2B5EF4-FFF2-40B4-BE49-F238E27FC236}">
                  <a16:creationId xmlns:a16="http://schemas.microsoft.com/office/drawing/2014/main" id="{592A65EE-0670-457D-848E-34184660C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1963" y="1529305"/>
              <a:ext cx="388145" cy="388145"/>
            </a:xfrm>
            <a:prstGeom prst="rect">
              <a:avLst/>
            </a:prstGeom>
          </p:spPr>
        </p:pic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887667B-9B67-4801-839F-81DA2A644B3E}"/>
              </a:ext>
            </a:extLst>
          </p:cNvPr>
          <p:cNvGrpSpPr/>
          <p:nvPr/>
        </p:nvGrpSpPr>
        <p:grpSpPr>
          <a:xfrm>
            <a:off x="470302" y="2252643"/>
            <a:ext cx="3421452" cy="812069"/>
            <a:chOff x="304818" y="2525273"/>
            <a:chExt cx="3421452" cy="812069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688B835-07CB-4BC7-B71D-E0D82577FC0D}"/>
                </a:ext>
              </a:extLst>
            </p:cNvPr>
            <p:cNvGrpSpPr/>
            <p:nvPr/>
          </p:nvGrpSpPr>
          <p:grpSpPr>
            <a:xfrm>
              <a:off x="304818" y="2525273"/>
              <a:ext cx="3421452" cy="812069"/>
              <a:chOff x="304818" y="2525273"/>
              <a:chExt cx="3421452" cy="812069"/>
            </a:xfrm>
          </p:grpSpPr>
          <p:sp>
            <p:nvSpPr>
              <p:cNvPr id="203" name="Rounded Rectangle 27">
                <a:extLst>
                  <a:ext uri="{FF2B5EF4-FFF2-40B4-BE49-F238E27FC236}">
                    <a16:creationId xmlns:a16="http://schemas.microsoft.com/office/drawing/2014/main" id="{988ABDEC-3F1B-4F71-8E1F-BAB66DE4FC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18" y="2592134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43B21AF-4076-498B-A7DD-53683D77FC8D}"/>
                  </a:ext>
                </a:extLst>
              </p:cNvPr>
              <p:cNvSpPr txBox="1"/>
              <p:nvPr/>
            </p:nvSpPr>
            <p:spPr>
              <a:xfrm>
                <a:off x="899316" y="2630714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Development Team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58E7978-6729-4152-9528-E001B809C72E}"/>
                  </a:ext>
                </a:extLst>
              </p:cNvPr>
              <p:cNvSpPr txBox="1"/>
              <p:nvPr/>
            </p:nvSpPr>
            <p:spPr>
              <a:xfrm>
                <a:off x="902674" y="2906455"/>
                <a:ext cx="18719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months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11" name="Subtitle 3">
                <a:extLst>
                  <a:ext uri="{FF2B5EF4-FFF2-40B4-BE49-F238E27FC236}">
                    <a16:creationId xmlns:a16="http://schemas.microsoft.com/office/drawing/2014/main" id="{B1CF1F45-7A11-4A46-A8B5-8E0BEAD01F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9021" y="2525273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15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2" name="Graphic 211" descr="Group of men with solid fill">
              <a:extLst>
                <a:ext uri="{FF2B5EF4-FFF2-40B4-BE49-F238E27FC236}">
                  <a16:creationId xmlns:a16="http://schemas.microsoft.com/office/drawing/2014/main" id="{24BC47B9-2286-4BA7-9F61-F47CEBC85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22700" y="2691109"/>
              <a:ext cx="312977" cy="312977"/>
            </a:xfrm>
            <a:prstGeom prst="rect">
              <a:avLst/>
            </a:prstGeom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5DF4754-9694-4D1E-B6CB-77775A80A986}"/>
              </a:ext>
            </a:extLst>
          </p:cNvPr>
          <p:cNvGrpSpPr/>
          <p:nvPr/>
        </p:nvGrpSpPr>
        <p:grpSpPr>
          <a:xfrm>
            <a:off x="6304085" y="564171"/>
            <a:ext cx="2792242" cy="862534"/>
            <a:chOff x="5926361" y="608717"/>
            <a:chExt cx="2792242" cy="862534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A999E99-2875-4079-931D-4A48A35526EA}"/>
                </a:ext>
              </a:extLst>
            </p:cNvPr>
            <p:cNvGrpSpPr/>
            <p:nvPr/>
          </p:nvGrpSpPr>
          <p:grpSpPr>
            <a:xfrm>
              <a:off x="5926361" y="608717"/>
              <a:ext cx="2792242" cy="862534"/>
              <a:chOff x="5926361" y="678290"/>
              <a:chExt cx="2792242" cy="862534"/>
            </a:xfrm>
          </p:grpSpPr>
          <p:sp>
            <p:nvSpPr>
              <p:cNvPr id="199" name="Rounded Rectangle 27">
                <a:extLst>
                  <a:ext uri="{FF2B5EF4-FFF2-40B4-BE49-F238E27FC236}">
                    <a16:creationId xmlns:a16="http://schemas.microsoft.com/office/drawing/2014/main" id="{C0312224-972A-4ACE-A0EB-B8DDE6FBB8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4735" y="678290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093A5E2-2EF4-47F0-A3BB-A841DA2B6C88}"/>
                  </a:ext>
                </a:extLst>
              </p:cNvPr>
              <p:cNvSpPr txBox="1"/>
              <p:nvPr/>
            </p:nvSpPr>
            <p:spPr>
              <a:xfrm>
                <a:off x="6502739" y="873521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Airdrops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8E9A532-C234-4729-A098-840678A46214}"/>
                  </a:ext>
                </a:extLst>
              </p:cNvPr>
              <p:cNvSpPr txBox="1"/>
              <p:nvPr/>
            </p:nvSpPr>
            <p:spPr>
              <a:xfrm>
                <a:off x="6506097" y="1156103"/>
                <a:ext cx="1649523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till listing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41" name="Subtitle 3">
                <a:extLst>
                  <a:ext uri="{FF2B5EF4-FFF2-40B4-BE49-F238E27FC236}">
                    <a16:creationId xmlns:a16="http://schemas.microsoft.com/office/drawing/2014/main" id="{1B25B8DE-3C8D-444B-A919-A1E3CEB7A7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6361" y="750750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4" name="Graphic 213" descr="Present with solid fill">
              <a:extLst>
                <a:ext uri="{FF2B5EF4-FFF2-40B4-BE49-F238E27FC236}">
                  <a16:creationId xmlns:a16="http://schemas.microsoft.com/office/drawing/2014/main" id="{CD4AAE4A-EFE4-4B63-BA0B-34E37B06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775433" y="682853"/>
              <a:ext cx="305001" cy="305001"/>
            </a:xfrm>
            <a:prstGeom prst="rect">
              <a:avLst/>
            </a:prstGeom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9485AF2-2AD3-4FFF-A9A0-B3270BC429DA}"/>
              </a:ext>
            </a:extLst>
          </p:cNvPr>
          <p:cNvGrpSpPr/>
          <p:nvPr/>
        </p:nvGrpSpPr>
        <p:grpSpPr>
          <a:xfrm>
            <a:off x="3844920" y="613219"/>
            <a:ext cx="2355090" cy="868575"/>
            <a:chOff x="3375220" y="680465"/>
            <a:chExt cx="2355090" cy="868575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1A13B2EF-7204-451C-8BDB-0AD04B6C10A0}"/>
                </a:ext>
              </a:extLst>
            </p:cNvPr>
            <p:cNvGrpSpPr/>
            <p:nvPr/>
          </p:nvGrpSpPr>
          <p:grpSpPr>
            <a:xfrm>
              <a:off x="3375220" y="680465"/>
              <a:ext cx="2355090" cy="868575"/>
              <a:chOff x="3593113" y="760200"/>
              <a:chExt cx="2355090" cy="868575"/>
            </a:xfrm>
          </p:grpSpPr>
          <p:sp>
            <p:nvSpPr>
              <p:cNvPr id="200" name="Rounded Rectangle 27">
                <a:extLst>
                  <a:ext uri="{FF2B5EF4-FFF2-40B4-BE49-F238E27FC236}">
                    <a16:creationId xmlns:a16="http://schemas.microsoft.com/office/drawing/2014/main" id="{0D6DCC93-FF6C-4F9E-A018-59A69497A4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93113" y="872064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7F66E0E-287C-4A31-A326-5C2E2A728DBA}"/>
                  </a:ext>
                </a:extLst>
              </p:cNvPr>
              <p:cNvSpPr txBox="1"/>
              <p:nvPr/>
            </p:nvSpPr>
            <p:spPr>
              <a:xfrm>
                <a:off x="4198880" y="902269"/>
                <a:ext cx="17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Advisors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DAAE71B-BAEC-4961-AB1F-FC342B905A0C}"/>
                  </a:ext>
                </a:extLst>
              </p:cNvPr>
              <p:cNvSpPr txBox="1"/>
              <p:nvPr/>
            </p:nvSpPr>
            <p:spPr>
              <a:xfrm>
                <a:off x="4202238" y="1197888"/>
                <a:ext cx="174596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Months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47" name="Subtitle 3">
                <a:extLst>
                  <a:ext uri="{FF2B5EF4-FFF2-40B4-BE49-F238E27FC236}">
                    <a16:creationId xmlns:a16="http://schemas.microsoft.com/office/drawing/2014/main" id="{A5504875-DC72-43E3-A952-50E6407B4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1924" y="760200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b="1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5" name="Graphic 214" descr="Group brainstorm with solid fill">
              <a:extLst>
                <a:ext uri="{FF2B5EF4-FFF2-40B4-BE49-F238E27FC236}">
                  <a16:creationId xmlns:a16="http://schemas.microsoft.com/office/drawing/2014/main" id="{8B782A2F-4BD6-475C-865F-955428844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454333" y="860706"/>
              <a:ext cx="380743" cy="380743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A7272C4-455F-4907-AE9D-AB01F89F36A1}"/>
              </a:ext>
            </a:extLst>
          </p:cNvPr>
          <p:cNvGrpSpPr/>
          <p:nvPr/>
        </p:nvGrpSpPr>
        <p:grpSpPr>
          <a:xfrm>
            <a:off x="8412679" y="4713655"/>
            <a:ext cx="2871571" cy="853356"/>
            <a:chOff x="8774846" y="4377926"/>
            <a:chExt cx="2871571" cy="853356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A5619FD-DB9E-47CD-A002-B9EE945ABBAD}"/>
                </a:ext>
              </a:extLst>
            </p:cNvPr>
            <p:cNvGrpSpPr/>
            <p:nvPr/>
          </p:nvGrpSpPr>
          <p:grpSpPr>
            <a:xfrm>
              <a:off x="8774846" y="4377926"/>
              <a:ext cx="2871571" cy="853356"/>
              <a:chOff x="8365271" y="4377926"/>
              <a:chExt cx="2871571" cy="853356"/>
            </a:xfrm>
          </p:grpSpPr>
          <p:sp>
            <p:nvSpPr>
              <p:cNvPr id="193" name="Rounded Rectangle 27">
                <a:extLst>
                  <a:ext uri="{FF2B5EF4-FFF2-40B4-BE49-F238E27FC236}">
                    <a16:creationId xmlns:a16="http://schemas.microsoft.com/office/drawing/2014/main" id="{F2316D83-DD76-4E70-9EDD-BDBB17AE3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65957" y="4492044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3F7DC63-CFBF-49E2-81C9-6A7F4619FE18}"/>
                  </a:ext>
                </a:extLst>
              </p:cNvPr>
              <p:cNvSpPr txBox="1"/>
              <p:nvPr/>
            </p:nvSpPr>
            <p:spPr>
              <a:xfrm>
                <a:off x="9077741" y="4456130"/>
                <a:ext cx="15660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Raleway" panose="020B0503030101060003" pitchFamily="34" charset="77"/>
                  </a:rPr>
                  <a:t>Play to Earn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3E6B33-452E-43B3-8E68-85A95F2CD993}"/>
                  </a:ext>
                </a:extLst>
              </p:cNvPr>
              <p:cNvSpPr txBox="1"/>
              <p:nvPr/>
            </p:nvSpPr>
            <p:spPr>
              <a:xfrm>
                <a:off x="9081099" y="4721502"/>
                <a:ext cx="1699773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till listing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10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021DA68-13E3-4DE0-BC3A-A05FCA590D6B}"/>
                  </a:ext>
                </a:extLst>
              </p:cNvPr>
              <p:cNvGrpSpPr/>
              <p:nvPr/>
            </p:nvGrpSpPr>
            <p:grpSpPr>
              <a:xfrm>
                <a:off x="8365271" y="4377926"/>
                <a:ext cx="753927" cy="853356"/>
                <a:chOff x="907654" y="4434927"/>
                <a:chExt cx="735104" cy="825018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76BE3A2-F3D7-4E6D-AF58-1643906B0FE2}"/>
                    </a:ext>
                  </a:extLst>
                </p:cNvPr>
                <p:cNvSpPr/>
                <p:nvPr/>
              </p:nvSpPr>
              <p:spPr>
                <a:xfrm>
                  <a:off x="1469763" y="5086950"/>
                  <a:ext cx="172995" cy="172995"/>
                </a:xfrm>
                <a:prstGeom prst="ellipse">
                  <a:avLst/>
                </a:prstGeom>
                <a:solidFill>
                  <a:schemeClr val="bg2">
                    <a:alpha val="0"/>
                  </a:schemeClr>
                </a:solidFill>
                <a:ln>
                  <a:noFill/>
                </a:ln>
                <a:effectLst>
                  <a:outerShdw blurRad="165100" sx="101000" sy="101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G"/>
                </a:p>
              </p:txBody>
            </p:sp>
            <p:sp>
              <p:nvSpPr>
                <p:cNvPr id="63" name="Subtitle 3">
                  <a:extLst>
                    <a:ext uri="{FF2B5EF4-FFF2-40B4-BE49-F238E27FC236}">
                      <a16:creationId xmlns:a16="http://schemas.microsoft.com/office/drawing/2014/main" id="{80ACD8FB-3131-4E6A-8589-7CC09F20B7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7654" y="4434927"/>
                  <a:ext cx="601834" cy="41657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b="1" dirty="0">
                      <a:solidFill>
                        <a:schemeClr val="tx2"/>
                      </a:solidFill>
                      <a:latin typeface="Raleway Medium" panose="020B0503030101060003" pitchFamily="34" charset="77"/>
                    </a:rPr>
                    <a:t>20</a:t>
                  </a:r>
                  <a:r>
                    <a:rPr lang="en-US" baseline="-25000" dirty="0">
                      <a:solidFill>
                        <a:schemeClr val="tx2"/>
                      </a:solidFill>
                      <a:latin typeface="Raleway Medium" panose="020B0503030101060003" pitchFamily="34" charset="77"/>
                    </a:rPr>
                    <a:t>%</a:t>
                  </a:r>
                </a:p>
              </p:txBody>
            </p:sp>
          </p:grpSp>
        </p:grpSp>
        <p:pic>
          <p:nvPicPr>
            <p:cNvPr id="218" name="Graphic 217" descr="Game controller with solid fill">
              <a:extLst>
                <a:ext uri="{FF2B5EF4-FFF2-40B4-BE49-F238E27FC236}">
                  <a16:creationId xmlns:a16="http://schemas.microsoft.com/office/drawing/2014/main" id="{E9427296-4E18-47DC-8311-E214D6A04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1242643" y="4541761"/>
              <a:ext cx="346170" cy="34617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056E07D-9074-4A8E-8BD2-94F419149BF5}"/>
              </a:ext>
            </a:extLst>
          </p:cNvPr>
          <p:cNvGrpSpPr/>
          <p:nvPr/>
        </p:nvGrpSpPr>
        <p:grpSpPr>
          <a:xfrm>
            <a:off x="1090784" y="4682409"/>
            <a:ext cx="3369934" cy="800247"/>
            <a:chOff x="678356" y="4307730"/>
            <a:chExt cx="3369934" cy="800247"/>
          </a:xfrm>
        </p:grpSpPr>
        <p:sp>
          <p:nvSpPr>
            <p:cNvPr id="87" name="Rounded Rectangle 42">
              <a:extLst>
                <a:ext uri="{FF2B5EF4-FFF2-40B4-BE49-F238E27FC236}">
                  <a16:creationId xmlns:a16="http://schemas.microsoft.com/office/drawing/2014/main" id="{2EEC2BA3-9CBD-46EA-8F88-C4074725ED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56" y="4388272"/>
              <a:ext cx="470885" cy="4708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18B0CCE-CB75-456C-9503-EE60B2602249}"/>
                </a:ext>
              </a:extLst>
            </p:cNvPr>
            <p:cNvGrpSpPr/>
            <p:nvPr/>
          </p:nvGrpSpPr>
          <p:grpSpPr>
            <a:xfrm>
              <a:off x="1279097" y="4307730"/>
              <a:ext cx="2769193" cy="800247"/>
              <a:chOff x="1279097" y="4307730"/>
              <a:chExt cx="2769193" cy="800247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9FC1A00-10F1-4D90-A673-CF5CAA5A5272}"/>
                  </a:ext>
                </a:extLst>
              </p:cNvPr>
              <p:cNvSpPr txBox="1"/>
              <p:nvPr/>
            </p:nvSpPr>
            <p:spPr>
              <a:xfrm>
                <a:off x="1279097" y="4401349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Company Reserves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FF6FEC-F063-4C33-945E-791EDFC8BDAB}"/>
                  </a:ext>
                </a:extLst>
              </p:cNvPr>
              <p:cNvSpPr txBox="1"/>
              <p:nvPr/>
            </p:nvSpPr>
            <p:spPr>
              <a:xfrm>
                <a:off x="1282455" y="4677090"/>
                <a:ext cx="171781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Status: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Locked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Months</a:t>
                </a:r>
              </a:p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2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years</a:t>
                </a:r>
              </a:p>
            </p:txBody>
          </p:sp>
          <p:sp>
            <p:nvSpPr>
              <p:cNvPr id="102" name="Subtitle 3">
                <a:extLst>
                  <a:ext uri="{FF2B5EF4-FFF2-40B4-BE49-F238E27FC236}">
                    <a16:creationId xmlns:a16="http://schemas.microsoft.com/office/drawing/2014/main" id="{2D7C3247-8C5A-49B0-8AD5-EC8056E10E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1041" y="4307730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34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219" name="Graphic 218" descr="Factory with solid fill">
              <a:extLst>
                <a:ext uri="{FF2B5EF4-FFF2-40B4-BE49-F238E27FC236}">
                  <a16:creationId xmlns:a16="http://schemas.microsoft.com/office/drawing/2014/main" id="{A47C9792-D83D-490C-8CD8-6A94D4C4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77722" y="4456131"/>
              <a:ext cx="338554" cy="338554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BC30F7-8EDB-4211-A50B-A4BCF4FDBEC3}"/>
              </a:ext>
            </a:extLst>
          </p:cNvPr>
          <p:cNvGrpSpPr/>
          <p:nvPr/>
        </p:nvGrpSpPr>
        <p:grpSpPr>
          <a:xfrm>
            <a:off x="851289" y="3383549"/>
            <a:ext cx="2974162" cy="785676"/>
            <a:chOff x="304818" y="2527544"/>
            <a:chExt cx="2974162" cy="78567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53831E6-E4B4-4E8F-A39B-47F905405B79}"/>
                </a:ext>
              </a:extLst>
            </p:cNvPr>
            <p:cNvGrpSpPr/>
            <p:nvPr/>
          </p:nvGrpSpPr>
          <p:grpSpPr>
            <a:xfrm>
              <a:off x="304818" y="2527544"/>
              <a:ext cx="2974162" cy="785676"/>
              <a:chOff x="304818" y="2527544"/>
              <a:chExt cx="2974162" cy="785676"/>
            </a:xfrm>
          </p:grpSpPr>
          <p:sp>
            <p:nvSpPr>
              <p:cNvPr id="114" name="Rounded Rectangle 27">
                <a:extLst>
                  <a:ext uri="{FF2B5EF4-FFF2-40B4-BE49-F238E27FC236}">
                    <a16:creationId xmlns:a16="http://schemas.microsoft.com/office/drawing/2014/main" id="{795D670E-C30C-44E0-B8D1-373941616B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18" y="2592134"/>
                <a:ext cx="470885" cy="47088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64283A9-3FD4-47B8-A551-6FA282231BF2}"/>
                  </a:ext>
                </a:extLst>
              </p:cNvPr>
              <p:cNvSpPr txBox="1"/>
              <p:nvPr/>
            </p:nvSpPr>
            <p:spPr>
              <a:xfrm>
                <a:off x="899316" y="2630714"/>
                <a:ext cx="22158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  <a:latin typeface="Raleway" panose="020B0503030101060003" pitchFamily="34" charset="77"/>
                  </a:rPr>
                  <a:t>Strategic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0877136-B57C-4E57-A15E-12E86B7DA091}"/>
                  </a:ext>
                </a:extLst>
              </p:cNvPr>
              <p:cNvSpPr txBox="1"/>
              <p:nvPr/>
            </p:nvSpPr>
            <p:spPr>
              <a:xfrm>
                <a:off x="915112" y="3097776"/>
                <a:ext cx="23638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SemiBold" panose="020B0503030101060003" pitchFamily="34" charset="77"/>
                  </a:rPr>
                  <a:t>Vesting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: linear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12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 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 Medium" panose="020B0503030101060003" pitchFamily="34" charset="77"/>
                  </a:rPr>
                  <a:t>months</a:t>
                </a:r>
              </a:p>
            </p:txBody>
          </p:sp>
          <p:sp>
            <p:nvSpPr>
              <p:cNvPr id="138" name="Subtitle 3">
                <a:extLst>
                  <a:ext uri="{FF2B5EF4-FFF2-40B4-BE49-F238E27FC236}">
                    <a16:creationId xmlns:a16="http://schemas.microsoft.com/office/drawing/2014/main" id="{FF1EB1F2-AB36-491C-AF12-E1A2DF0A24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0984" y="2527544"/>
                <a:ext cx="617249" cy="43088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10</a:t>
                </a:r>
                <a:r>
                  <a:rPr lang="en-US" baseline="-25000" dirty="0">
                    <a:solidFill>
                      <a:schemeClr val="tx2"/>
                    </a:solidFill>
                    <a:latin typeface="Raleway Medium" panose="020B0503030101060003" pitchFamily="34" charset="77"/>
                  </a:rPr>
                  <a:t>%</a:t>
                </a:r>
              </a:p>
            </p:txBody>
          </p:sp>
        </p:grpSp>
        <p:pic>
          <p:nvPicPr>
            <p:cNvPr id="110" name="Graphic 109" descr="Dollar with solid fill">
              <a:extLst>
                <a:ext uri="{FF2B5EF4-FFF2-40B4-BE49-F238E27FC236}">
                  <a16:creationId xmlns:a16="http://schemas.microsoft.com/office/drawing/2014/main" id="{0393381E-73F8-4369-B48F-AB9DCCE49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2700" y="2691109"/>
              <a:ext cx="312977" cy="31297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B8E1A5-3EF4-40AD-B17C-ED11004FDF28}"/>
              </a:ext>
            </a:extLst>
          </p:cNvPr>
          <p:cNvGrpSpPr/>
          <p:nvPr/>
        </p:nvGrpSpPr>
        <p:grpSpPr>
          <a:xfrm>
            <a:off x="3997229" y="5612697"/>
            <a:ext cx="4303690" cy="918982"/>
            <a:chOff x="3997229" y="5612697"/>
            <a:chExt cx="4303690" cy="9189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5622920-3CB6-4DC0-82B6-FB7D9222468C}"/>
                </a:ext>
              </a:extLst>
            </p:cNvPr>
            <p:cNvGrpSpPr/>
            <p:nvPr/>
          </p:nvGrpSpPr>
          <p:grpSpPr>
            <a:xfrm>
              <a:off x="3997229" y="5612697"/>
              <a:ext cx="4303690" cy="918982"/>
              <a:chOff x="1465279" y="2871769"/>
              <a:chExt cx="5116624" cy="117771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B063FE1-0B4C-4694-B254-597A12CB8F40}"/>
                  </a:ext>
                </a:extLst>
              </p:cNvPr>
              <p:cNvSpPr/>
              <p:nvPr/>
            </p:nvSpPr>
            <p:spPr>
              <a:xfrm>
                <a:off x="1465279" y="2871769"/>
                <a:ext cx="5053122" cy="1177718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0776C02-D5E7-4285-BA61-17B9E0B429F2}"/>
                  </a:ext>
                </a:extLst>
              </p:cNvPr>
              <p:cNvGrpSpPr/>
              <p:nvPr/>
            </p:nvGrpSpPr>
            <p:grpSpPr>
              <a:xfrm>
                <a:off x="2473950" y="3150221"/>
                <a:ext cx="4107953" cy="788452"/>
                <a:chOff x="2473950" y="3220531"/>
                <a:chExt cx="4107953" cy="78845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DBDA29-5454-47C9-A624-DDCDC20BCF4F}"/>
                    </a:ext>
                  </a:extLst>
                </p:cNvPr>
                <p:cNvSpPr txBox="1"/>
                <p:nvPr/>
              </p:nvSpPr>
              <p:spPr>
                <a:xfrm>
                  <a:off x="2473951" y="3220531"/>
                  <a:ext cx="2445891" cy="3549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cs typeface="Space Grotesk" pitchFamily="2" charset="0"/>
                    </a:rPr>
                    <a:t>Token in Total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28EB860-A3FD-44CE-8C77-D429426DD5C4}"/>
                    </a:ext>
                  </a:extLst>
                </p:cNvPr>
                <p:cNvSpPr txBox="1"/>
                <p:nvPr/>
              </p:nvSpPr>
              <p:spPr>
                <a:xfrm>
                  <a:off x="2473950" y="3496224"/>
                  <a:ext cx="4107953" cy="512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lt"/>
                      <a:cs typeface="Space Grotesk" pitchFamily="2" charset="0"/>
                    </a:rPr>
                    <a:t>1 Billion XWGT - fixed cap</a:t>
                  </a:r>
                  <a:endParaRPr lang="en-US" sz="20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  <a:cs typeface="Space Grotesk" pitchFamily="2" charset="0"/>
                  </a:endParaRPr>
                </a:p>
              </p:txBody>
            </p:sp>
          </p:grpSp>
        </p:grp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1163297E-401C-4DE9-937D-372E29CA5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33" y="5814309"/>
              <a:ext cx="590169" cy="59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654129"/>
      </p:ext>
    </p:extLst>
  </p:cSld>
  <p:clrMapOvr>
    <a:masterClrMapping/>
  </p:clrMapOvr>
  <p:transition spd="slow">
    <p:push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1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2" dur="2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2" grpId="0" animBg="1"/>
          <p:bldP spid="33" grpId="0" animBg="1"/>
          <p:bldGraphic spid="58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1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2" dur="2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2" grpId="0" animBg="1"/>
          <p:bldP spid="33" grpId="0" animBg="1"/>
          <p:bldGraphic spid="58" grpId="0">
            <p:bldAsOne/>
          </p:bldGraphic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aphic 70">
            <a:extLst>
              <a:ext uri="{FF2B5EF4-FFF2-40B4-BE49-F238E27FC236}">
                <a16:creationId xmlns:a16="http://schemas.microsoft.com/office/drawing/2014/main" id="{4DB5F696-A5A6-47E8-83A1-2AA57CA74075}"/>
              </a:ext>
            </a:extLst>
          </p:cNvPr>
          <p:cNvGrpSpPr/>
          <p:nvPr/>
        </p:nvGrpSpPr>
        <p:grpSpPr>
          <a:xfrm rot="1419226">
            <a:off x="5396455" y="-2688706"/>
            <a:ext cx="8759820" cy="10587424"/>
            <a:chOff x="4939567" y="-1171087"/>
            <a:chExt cx="8436520" cy="10196672"/>
          </a:xfrm>
          <a:noFill/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474F8F-3893-41A4-A6A0-C4BA454E4E36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76E7F7-DE42-48C7-B04A-FAA4494AC1FE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F2266C-4C84-4460-878C-3096811D08F9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929558-901D-4897-9DEB-244D90990535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0D57A0-4419-4545-8554-79808618BA97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06040B5-D5DE-4A63-8495-8AF92D76BA63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DB8393E-0EEA-4600-87FE-1759EDE46FE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6F8ABE2-D400-4C7B-A712-0095511BA5D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95E1F5-A705-49DE-9754-7265C6C99F3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2877AF9-F34C-4ED4-B63D-2869E2CE697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CB5926-4615-4F36-8762-239DFEF10BE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69A7FF-3506-4D3B-B08B-CCA7EE0A6D3D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674C6E-99CB-4C54-ACA3-94447CB90A3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5041671-D202-4101-B31A-E17FB143764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2176E98-4B2A-4E23-92C1-250DCBF9EF9E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2D48EB-60A6-4D0C-A8D4-B077B1E7C714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608686-9E30-4309-A595-B393744D31FA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4D63806-A6B3-409E-802C-F72AC4958D71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7F4221-7851-4782-B830-C152A74C1C8F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8614B0-DE4C-4210-A3F4-569037778B7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D0C5B01-DD86-4EAD-8421-EA5B59DEC7D7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79B255-1566-4D4B-BB54-AF7823A46439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B02BBB-AC9D-403F-9614-9BEE93C8D5A3}"/>
              </a:ext>
            </a:extLst>
          </p:cNvPr>
          <p:cNvSpPr txBox="1"/>
          <p:nvPr/>
        </p:nvSpPr>
        <p:spPr>
          <a:xfrm>
            <a:off x="1610572" y="-65736"/>
            <a:ext cx="854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Tokenomics</a:t>
            </a:r>
            <a:endParaRPr lang="en-US" sz="4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9E65823-68A4-4B8C-A844-F3C28E2906FE}"/>
              </a:ext>
            </a:extLst>
          </p:cNvPr>
          <p:cNvSpPr/>
          <p:nvPr/>
        </p:nvSpPr>
        <p:spPr>
          <a:xfrm rot="13801783">
            <a:off x="474401" y="5584473"/>
            <a:ext cx="469638" cy="481133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B247FE-FB52-421B-B29E-FA918CE0B2BC}"/>
              </a:ext>
            </a:extLst>
          </p:cNvPr>
          <p:cNvSpPr/>
          <p:nvPr/>
        </p:nvSpPr>
        <p:spPr>
          <a:xfrm>
            <a:off x="8718604" y="-1690530"/>
            <a:ext cx="3295226" cy="3295226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5AF8E9B-63B9-46F6-9559-17EC200DDF68}"/>
              </a:ext>
            </a:extLst>
          </p:cNvPr>
          <p:cNvSpPr txBox="1"/>
          <p:nvPr/>
        </p:nvSpPr>
        <p:spPr>
          <a:xfrm>
            <a:off x="1308790" y="61913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Token Sales Timeline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F50E13-2FC8-4628-8748-2EE5EFC1F8D4}"/>
              </a:ext>
            </a:extLst>
          </p:cNvPr>
          <p:cNvCxnSpPr>
            <a:cxnSpLocks/>
          </p:cNvCxnSpPr>
          <p:nvPr/>
        </p:nvCxnSpPr>
        <p:spPr>
          <a:xfrm flipV="1">
            <a:off x="1868556" y="1063484"/>
            <a:ext cx="0" cy="474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08B4E6-E57F-4656-896A-44180E48EE2A}"/>
              </a:ext>
            </a:extLst>
          </p:cNvPr>
          <p:cNvCxnSpPr>
            <a:cxnSpLocks/>
          </p:cNvCxnSpPr>
          <p:nvPr/>
        </p:nvCxnSpPr>
        <p:spPr>
          <a:xfrm>
            <a:off x="1868556" y="5804450"/>
            <a:ext cx="9601200" cy="2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47D0A-9423-40C7-9BD5-AF88A7013930}"/>
              </a:ext>
            </a:extLst>
          </p:cNvPr>
          <p:cNvSpPr/>
          <p:nvPr/>
        </p:nvSpPr>
        <p:spPr>
          <a:xfrm>
            <a:off x="2782955" y="5205344"/>
            <a:ext cx="450491" cy="5991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%1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A40DD61-7A1A-4070-B9A6-8B1A2C5BA9FA}"/>
              </a:ext>
            </a:extLst>
          </p:cNvPr>
          <p:cNvSpPr/>
          <p:nvPr/>
        </p:nvSpPr>
        <p:spPr>
          <a:xfrm>
            <a:off x="5956846" y="3685486"/>
            <a:ext cx="450490" cy="21139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CF90114-2529-46BB-BDBD-5AF3605BAAB7}"/>
              </a:ext>
            </a:extLst>
          </p:cNvPr>
          <p:cNvSpPr/>
          <p:nvPr/>
        </p:nvSpPr>
        <p:spPr>
          <a:xfrm>
            <a:off x="8805787" y="1858745"/>
            <a:ext cx="450490" cy="397920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92376D5-B896-4523-804F-47AFF2E34720}"/>
              </a:ext>
            </a:extLst>
          </p:cNvPr>
          <p:cNvSpPr/>
          <p:nvPr/>
        </p:nvSpPr>
        <p:spPr>
          <a:xfrm>
            <a:off x="5966786" y="5180578"/>
            <a:ext cx="450491" cy="6469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%1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B3D62BF-A7F5-44AF-B326-319A0C7F502B}"/>
              </a:ext>
            </a:extLst>
          </p:cNvPr>
          <p:cNvSpPr/>
          <p:nvPr/>
        </p:nvSpPr>
        <p:spPr>
          <a:xfrm>
            <a:off x="8809190" y="3629754"/>
            <a:ext cx="450490" cy="22076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6427C05-EDE6-4A03-A0B3-E78FEB5B7586}"/>
              </a:ext>
            </a:extLst>
          </p:cNvPr>
          <p:cNvSpPr/>
          <p:nvPr/>
        </p:nvSpPr>
        <p:spPr>
          <a:xfrm>
            <a:off x="8807488" y="5164902"/>
            <a:ext cx="450491" cy="6469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%1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DE0B3D-77B4-4F2C-9304-EBFDF6253D08}"/>
              </a:ext>
            </a:extLst>
          </p:cNvPr>
          <p:cNvSpPr txBox="1"/>
          <p:nvPr/>
        </p:nvSpPr>
        <p:spPr>
          <a:xfrm>
            <a:off x="8766474" y="428001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%2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3FA807-ABD7-4811-89BA-A1A2DF3C0A9B}"/>
              </a:ext>
            </a:extLst>
          </p:cNvPr>
          <p:cNvSpPr txBox="1"/>
          <p:nvPr/>
        </p:nvSpPr>
        <p:spPr>
          <a:xfrm>
            <a:off x="8751106" y="262102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%3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125E8-ED79-48CB-9FBB-A05A3A766B2C}"/>
              </a:ext>
            </a:extLst>
          </p:cNvPr>
          <p:cNvSpPr txBox="1"/>
          <p:nvPr/>
        </p:nvSpPr>
        <p:spPr>
          <a:xfrm>
            <a:off x="2619311" y="5859218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March</a:t>
            </a:r>
          </a:p>
          <a:p>
            <a:pPr algn="ctr"/>
            <a:r>
              <a:rPr lang="en-US" sz="1400" b="1" dirty="0"/>
              <a:t>2022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AA414D-4AF8-4DCD-890D-91F8258A6D9F}"/>
              </a:ext>
            </a:extLst>
          </p:cNvPr>
          <p:cNvSpPr txBox="1"/>
          <p:nvPr/>
        </p:nvSpPr>
        <p:spPr>
          <a:xfrm>
            <a:off x="5614468" y="5882686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June-July</a:t>
            </a:r>
          </a:p>
          <a:p>
            <a:pPr algn="ctr"/>
            <a:r>
              <a:rPr lang="en-US" sz="1400" b="1" dirty="0"/>
              <a:t>2022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C73A5A-3499-4911-AAF0-007C58B72D11}"/>
              </a:ext>
            </a:extLst>
          </p:cNvPr>
          <p:cNvSpPr txBox="1"/>
          <p:nvPr/>
        </p:nvSpPr>
        <p:spPr>
          <a:xfrm>
            <a:off x="8440504" y="589652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15</a:t>
            </a:r>
            <a:r>
              <a:rPr lang="en-US" sz="1400" b="1" baseline="30000" dirty="0"/>
              <a:t>th</a:t>
            </a:r>
            <a:r>
              <a:rPr lang="en-US" sz="1400" b="1" dirty="0"/>
              <a:t> August</a:t>
            </a:r>
          </a:p>
          <a:p>
            <a:pPr algn="ctr"/>
            <a:r>
              <a:rPr lang="en-US" sz="1400" b="1" dirty="0"/>
              <a:t>2022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3C54F6-A5DC-43EC-B44C-38826BB1A231}"/>
              </a:ext>
            </a:extLst>
          </p:cNvPr>
          <p:cNvCxnSpPr>
            <a:cxnSpLocks/>
            <a:stCxn id="69" idx="3"/>
            <a:endCxn id="9" idx="0"/>
          </p:cNvCxnSpPr>
          <p:nvPr/>
        </p:nvCxnSpPr>
        <p:spPr>
          <a:xfrm flipV="1">
            <a:off x="1851700" y="5205344"/>
            <a:ext cx="1156501" cy="2493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F79E990-2A4A-4EA1-8269-E1648C25C67F}"/>
              </a:ext>
            </a:extLst>
          </p:cNvPr>
          <p:cNvCxnSpPr>
            <a:cxnSpLocks/>
            <a:stCxn id="70" idx="3"/>
            <a:endCxn id="58" idx="0"/>
          </p:cNvCxnSpPr>
          <p:nvPr/>
        </p:nvCxnSpPr>
        <p:spPr>
          <a:xfrm flipV="1">
            <a:off x="1900000" y="3685486"/>
            <a:ext cx="4282091" cy="991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5EF4A44-2C52-41C8-94A9-74CF4ACE6847}"/>
              </a:ext>
            </a:extLst>
          </p:cNvPr>
          <p:cNvCxnSpPr>
            <a:cxnSpLocks/>
            <a:stCxn id="71" idx="3"/>
            <a:endCxn id="59" idx="0"/>
          </p:cNvCxnSpPr>
          <p:nvPr/>
        </p:nvCxnSpPr>
        <p:spPr>
          <a:xfrm flipV="1">
            <a:off x="1895992" y="1858745"/>
            <a:ext cx="7135040" cy="1974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4B78718-6F58-4B4D-802D-E2E14E7ECB09}"/>
              </a:ext>
            </a:extLst>
          </p:cNvPr>
          <p:cNvSpPr txBox="1"/>
          <p:nvPr/>
        </p:nvSpPr>
        <p:spPr>
          <a:xfrm>
            <a:off x="1444216" y="507638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%1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B3604A6-B66D-4AB6-808A-5875DC5990B7}"/>
              </a:ext>
            </a:extLst>
          </p:cNvPr>
          <p:cNvSpPr txBox="1"/>
          <p:nvPr/>
        </p:nvSpPr>
        <p:spPr>
          <a:xfrm>
            <a:off x="1438014" y="3541508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%3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A1BFED-FF22-4E1D-B7B4-4D2698777BA5}"/>
              </a:ext>
            </a:extLst>
          </p:cNvPr>
          <p:cNvSpPr txBox="1"/>
          <p:nvPr/>
        </p:nvSpPr>
        <p:spPr>
          <a:xfrm>
            <a:off x="1442022" y="172460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%6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03B4D25-EE17-4C40-90F9-9484104FE2E9}"/>
              </a:ext>
            </a:extLst>
          </p:cNvPr>
          <p:cNvSpPr txBox="1"/>
          <p:nvPr/>
        </p:nvSpPr>
        <p:spPr>
          <a:xfrm>
            <a:off x="969133" y="722898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% of Total Tokens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14EF72F-7869-4693-B584-2461409C29E9}"/>
              </a:ext>
            </a:extLst>
          </p:cNvPr>
          <p:cNvSpPr txBox="1"/>
          <p:nvPr/>
        </p:nvSpPr>
        <p:spPr>
          <a:xfrm>
            <a:off x="11056935" y="5930242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Time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7FA993-059B-41F6-BCF1-60B4835B6DEE}"/>
              </a:ext>
            </a:extLst>
          </p:cNvPr>
          <p:cNvSpPr txBox="1"/>
          <p:nvPr/>
        </p:nvSpPr>
        <p:spPr>
          <a:xfrm>
            <a:off x="2240862" y="4928345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Private Sale - %1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14CDC6-1762-43E2-BF08-BAE2089E26CD}"/>
              </a:ext>
            </a:extLst>
          </p:cNvPr>
          <p:cNvSpPr txBox="1"/>
          <p:nvPr/>
        </p:nvSpPr>
        <p:spPr>
          <a:xfrm>
            <a:off x="5540070" y="332036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Public Sale - %2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E0EAFA-1474-4709-9B77-188426E7343B}"/>
              </a:ext>
            </a:extLst>
          </p:cNvPr>
          <p:cNvSpPr txBox="1"/>
          <p:nvPr/>
        </p:nvSpPr>
        <p:spPr>
          <a:xfrm>
            <a:off x="8164741" y="1525098"/>
            <a:ext cx="1901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Exchange Listing - %3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5CB7877-398D-4453-88F9-5FD10D24D34C}"/>
              </a:ext>
            </a:extLst>
          </p:cNvPr>
          <p:cNvSpPr txBox="1"/>
          <p:nvPr/>
        </p:nvSpPr>
        <p:spPr>
          <a:xfrm>
            <a:off x="6550193" y="3851804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%20</a:t>
            </a:r>
            <a:r>
              <a:rPr lang="en-US" sz="1200" dirty="0"/>
              <a:t> unlock of </a:t>
            </a:r>
            <a:r>
              <a:rPr lang="en-US" sz="1200" b="1" dirty="0"/>
              <a:t>%2</a:t>
            </a:r>
            <a:r>
              <a:rPr lang="en-US" sz="1200" dirty="0"/>
              <a:t> at listing</a:t>
            </a:r>
          </a:p>
          <a:p>
            <a:r>
              <a:rPr lang="en-US" sz="1200" dirty="0"/>
              <a:t> 12 months linear vesting </a:t>
            </a:r>
            <a:br>
              <a:rPr lang="en-US" sz="1200" dirty="0"/>
            </a:br>
            <a:r>
              <a:rPr lang="en-US" sz="1200" dirty="0"/>
              <a:t>after 15</a:t>
            </a:r>
            <a:r>
              <a:rPr lang="en-US" sz="1200" baseline="30000" dirty="0"/>
              <a:t>th</a:t>
            </a:r>
            <a:r>
              <a:rPr lang="en-US" sz="1200" dirty="0"/>
              <a:t> of Aug, 2022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CBE9CB-92BA-4628-8575-8D8C0CCE3526}"/>
              </a:ext>
            </a:extLst>
          </p:cNvPr>
          <p:cNvSpPr txBox="1"/>
          <p:nvPr/>
        </p:nvSpPr>
        <p:spPr>
          <a:xfrm>
            <a:off x="3274411" y="5243460"/>
            <a:ext cx="1792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%6 </a:t>
            </a:r>
            <a:r>
              <a:rPr lang="en-US" sz="1000" dirty="0"/>
              <a:t>unluck of </a:t>
            </a:r>
            <a:r>
              <a:rPr lang="en-US" sz="1000" b="1" dirty="0"/>
              <a:t>%1</a:t>
            </a:r>
            <a:r>
              <a:rPr lang="en-US" sz="1000" dirty="0"/>
              <a:t> at listing</a:t>
            </a:r>
          </a:p>
          <a:p>
            <a:r>
              <a:rPr lang="en-US" sz="1000" dirty="0"/>
              <a:t>12 months linear vesting </a:t>
            </a:r>
            <a:br>
              <a:rPr lang="en-US" sz="1000" dirty="0"/>
            </a:br>
            <a:r>
              <a:rPr lang="en-US" sz="1000" dirty="0"/>
              <a:t>after 15</a:t>
            </a:r>
            <a:r>
              <a:rPr lang="en-US" sz="1000" baseline="30000" dirty="0"/>
              <a:t>th</a:t>
            </a:r>
            <a:r>
              <a:rPr lang="en-US" sz="1000" dirty="0"/>
              <a:t> of Aug. 2022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EDEA14-2270-4C6C-BDAB-B02207FCFD1B}"/>
              </a:ext>
            </a:extLst>
          </p:cNvPr>
          <p:cNvSpPr txBox="1"/>
          <p:nvPr/>
        </p:nvSpPr>
        <p:spPr>
          <a:xfrm>
            <a:off x="9283624" y="2194918"/>
            <a:ext cx="1705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Exchange Listings</a:t>
            </a:r>
          </a:p>
        </p:txBody>
      </p:sp>
      <p:pic>
        <p:nvPicPr>
          <p:cNvPr id="89" name="Graphic 88" descr="Checkmark with solid fill">
            <a:extLst>
              <a:ext uri="{FF2B5EF4-FFF2-40B4-BE49-F238E27FC236}">
                <a16:creationId xmlns:a16="http://schemas.microsoft.com/office/drawing/2014/main" id="{EEEF26CA-EA12-4320-831E-F3DDC611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5027" y="4914710"/>
            <a:ext cx="203597" cy="20359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F93A94C-A7A5-4AD2-A4B9-C48A4E0A7843}"/>
              </a:ext>
            </a:extLst>
          </p:cNvPr>
          <p:cNvSpPr txBox="1"/>
          <p:nvPr/>
        </p:nvSpPr>
        <p:spPr>
          <a:xfrm>
            <a:off x="5903688" y="431346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%2</a:t>
            </a:r>
          </a:p>
        </p:txBody>
      </p:sp>
    </p:spTree>
    <p:extLst>
      <p:ext uri="{BB962C8B-B14F-4D97-AF65-F5344CB8AC3E}">
        <p14:creationId xmlns:p14="http://schemas.microsoft.com/office/powerpoint/2010/main" val="3730456874"/>
      </p:ext>
    </p:extLst>
  </p:cSld>
  <p:clrMapOvr>
    <a:masterClrMapping/>
  </p:clrMapOvr>
  <p:transition spd="slow">
    <p:push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2" grpId="0" animBg="1"/>
          <p:bldP spid="33" grpId="0" animBg="1"/>
          <p:bldP spid="1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2" grpId="0" animBg="1"/>
          <p:bldP spid="33" grpId="0" animBg="1"/>
          <p:bldP spid="13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70">
            <a:extLst>
              <a:ext uri="{FF2B5EF4-FFF2-40B4-BE49-F238E27FC236}">
                <a16:creationId xmlns:a16="http://schemas.microsoft.com/office/drawing/2014/main" id="{6AEDF324-72B3-43C9-B272-B89E9D3B23CD}"/>
              </a:ext>
            </a:extLst>
          </p:cNvPr>
          <p:cNvGrpSpPr/>
          <p:nvPr/>
        </p:nvGrpSpPr>
        <p:grpSpPr>
          <a:xfrm rot="900000" flipH="1" flipV="1">
            <a:off x="-64504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1BD8DD-1782-4F2E-92ED-E8F13EA6B9F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00BF71-39C6-45D5-85E4-F65E474E5A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B3A991-334C-4639-8BA7-5CCF08C3279B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E88C3C-C277-45C9-96BD-AB86379697F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4ACC31-F15B-46F7-AECE-31A195D79C6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83E816-D8CA-4CFB-9150-61F223CD153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DCF551-FA55-4636-8881-FC04BA2BAF53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3D894C-EE67-4EA8-BCF6-2F074F50FB5A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C284F1-A17F-49FE-8BB6-AA69089F75C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8C8332-3FB5-45B0-920E-E2EB854DFC21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8F145B-6515-4A12-ADAA-14CFB779489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0A8FE41-1159-4529-86EF-151E9B44C0AA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30C910-A261-4B81-9823-38A51DDE1F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8AB21B-3250-4450-B0D2-4C5F429B1E8B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0F603CC-BEA6-4391-AF83-1F378258DC8C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B0DCA2-9BB3-4573-B726-9CF1151AACD0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76C1-1D73-49FF-B846-2C105BED6FC7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BD0CD8-C50F-4773-B8AD-0BEA1D7943E0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3876EE-A89C-4A5B-BB7F-73B0610FB650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B326FA-A39A-4351-B9F9-03032C4071D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69905F-DA02-4D45-8F46-EA5EE5BBFF0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7C85B3-FBF3-4FB9-A8F5-9EBF67FBD906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0" name="Graphic 70">
            <a:extLst>
              <a:ext uri="{FF2B5EF4-FFF2-40B4-BE49-F238E27FC236}">
                <a16:creationId xmlns:a16="http://schemas.microsoft.com/office/drawing/2014/main" id="{A0E91C5B-E5EF-4E6A-B1A1-FC34569FAD57}"/>
              </a:ext>
            </a:extLst>
          </p:cNvPr>
          <p:cNvGrpSpPr/>
          <p:nvPr/>
        </p:nvGrpSpPr>
        <p:grpSpPr>
          <a:xfrm rot="900000">
            <a:off x="407722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A4AC32-306C-45D7-BD86-224719088C20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2E5BB-FA2A-4A39-89D1-0ABEA3D279E3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8DA036-5E0E-4AFF-97C1-ADA6116B9A3C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0EFE43-17DF-43CA-A68B-1E0D158D6BBC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1CCDC4-FB65-4C8C-BC5B-9C5ED66C0640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CCEACC-E0D5-48D7-9238-9168613632B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74D48D-12ED-485C-8912-8D5E9FED0BA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8647D4-5AAD-425F-9D92-8508FF70EFF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99AE9F-8D3D-4EB7-94D0-72C5B4542E4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CCE2FB-6101-4158-808B-90DF831D5CE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1192F6-5070-4416-8A78-8115208FAB2A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67C97C-B8BD-41E3-A169-AB943E2A7C54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F6F26F-C3D3-42C2-A9FD-3DBA8F61E8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A5D8D2-CC85-4A9E-AD87-0CA9D4E7A4E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041FCB6-7A1B-4D9F-BE68-889844C0E961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F40F1D-788F-487E-8957-1C19B0A5B9F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706A01-E489-497F-B9E9-C5FE0C0F2D00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53B71B-0F9A-4340-AECB-24FD5140D2E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996E88-6C24-415B-94EF-33725CD0EED4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F97061-DB13-4A6E-9AE4-9111D4B9A768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7B61A8-21AE-4D42-A6E4-C22553933921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4BE1669-752E-4162-BF5D-E225465C1AE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5D240D-0995-422C-823A-7B558D75A660}"/>
              </a:ext>
            </a:extLst>
          </p:cNvPr>
          <p:cNvSpPr txBox="1"/>
          <p:nvPr/>
        </p:nvSpPr>
        <p:spPr>
          <a:xfrm>
            <a:off x="741447" y="336491"/>
            <a:ext cx="10447770" cy="595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Web Sites: 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2"/>
              </a:rPr>
              <a:t>https://wodo.network/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  and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3"/>
              </a:rPr>
              <a:t>https://wodo.io/</a:t>
            </a: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 err="1">
                <a:latin typeface="+mj-lt"/>
                <a:ea typeface="Roboto" panose="02000000000000000000" pitchFamily="2" charset="0"/>
                <a:cs typeface="Space Grotesk" pitchFamily="2" charset="0"/>
              </a:rPr>
              <a:t>Wodoland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Game: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4"/>
              </a:rPr>
              <a:t>https://docs.wodo.io/wodo-gaming/ecosystem/wodoland</a:t>
            </a: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Main Doc Site: 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5"/>
              </a:rPr>
              <a:t>https://docs.wodo.io/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Pitch Deck 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6"/>
              </a:rPr>
              <a:t>https://docs.wodo.io/wodo-gaming/pitch-deck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White Paper: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7"/>
              </a:rPr>
              <a:t>https://docs.wodo.io/wodo-gaming/whitepaper</a:t>
            </a: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RoadMap: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8"/>
              </a:rPr>
              <a:t>https://docs.wodo.io/wodo-gaming/roadmap</a:t>
            </a: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One Pager: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9"/>
              </a:rPr>
              <a:t>https://www.dropbox.com/s/j7f9fuipwa4oshb/Wodo%20one%20pager.pdf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 err="1">
                <a:latin typeface="+mj-lt"/>
                <a:ea typeface="Roboto" panose="02000000000000000000" pitchFamily="2" charset="0"/>
                <a:cs typeface="Space Grotesk" pitchFamily="2" charset="0"/>
              </a:rPr>
              <a:t>Wodo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Gaming Token: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10"/>
              </a:rPr>
              <a:t>https://bscscan.com/token/0x62D7C4E3566f7f4033fc8e01b4d8e9BBc01c0760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 err="1">
                <a:latin typeface="+mj-lt"/>
                <a:ea typeface="Roboto" panose="02000000000000000000" pitchFamily="2" charset="0"/>
                <a:cs typeface="Space Grotesk" pitchFamily="2" charset="0"/>
              </a:rPr>
              <a:t>Tokenomics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11"/>
              </a:rPr>
              <a:t>https://docs.wodo.io/wodo-gaming/tokenomics/wodo-gaming-token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Audit Report: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12"/>
              </a:rPr>
              <a:t>https://docs.wodo.io/wodo-gaming/tokenomics/wodo-gaming-token/audit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en-US" sz="1400" b="1" dirty="0" err="1">
                <a:latin typeface="+mj-lt"/>
                <a:ea typeface="Roboto" panose="02000000000000000000" pitchFamily="2" charset="0"/>
                <a:cs typeface="Space Grotesk" pitchFamily="2" charset="0"/>
              </a:rPr>
              <a:t>Github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: 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  <a:hlinkClick r:id="rId13"/>
              </a:rPr>
              <a:t>https://github.com/wodo-platform</a:t>
            </a: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 </a:t>
            </a:r>
            <a:endParaRPr lang="en-US" sz="1400" dirty="0"/>
          </a:p>
          <a:p>
            <a:pPr>
              <a:lnSpc>
                <a:spcPct val="130000"/>
              </a:lnSpc>
            </a:pPr>
            <a:endParaRPr lang="en-US" sz="1400" b="1" dirty="0">
              <a:latin typeface="+mj-lt"/>
              <a:ea typeface="Roboto" panose="02000000000000000000" pitchFamily="2" charset="0"/>
              <a:cs typeface="Space Grotesk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Social Media Links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Twitter -&gt; </a:t>
            </a:r>
            <a:r>
              <a:rPr lang="en-US" sz="1400" dirty="0">
                <a:hlinkClick r:id="rId14"/>
              </a:rPr>
              <a:t>https://twitter.com/wodoio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Discord -&gt; </a:t>
            </a:r>
            <a:r>
              <a:rPr lang="en-US" sz="1400" dirty="0">
                <a:hlinkClick r:id="rId15"/>
              </a:rPr>
              <a:t>https://discord.gg/fbyns8Egpb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Telegram -&gt; </a:t>
            </a:r>
            <a:r>
              <a:rPr lang="en-US" sz="1400" dirty="0">
                <a:hlinkClick r:id="rId16"/>
              </a:rPr>
              <a:t>https://t.me/wodoio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 err="1"/>
              <a:t>Youtube</a:t>
            </a:r>
            <a:r>
              <a:rPr lang="en-US" sz="1400" dirty="0"/>
              <a:t> -&gt; </a:t>
            </a:r>
            <a:r>
              <a:rPr lang="en-US" sz="1400" dirty="0">
                <a:hlinkClick r:id="rId17"/>
              </a:rPr>
              <a:t>https://www.youtube.com/channel/UCTSRFWbzMYY1lpbSXQSH3Nw</a:t>
            </a:r>
            <a:endParaRPr lang="en-US" sz="1400" dirty="0"/>
          </a:p>
          <a:p>
            <a:pPr>
              <a:lnSpc>
                <a:spcPct val="130000"/>
              </a:lnSpc>
            </a:pPr>
            <a:r>
              <a:rPr lang="en-US" sz="1400" dirty="0"/>
              <a:t>Reddit -&gt; </a:t>
            </a:r>
            <a:r>
              <a:rPr lang="en-US" sz="1400" dirty="0">
                <a:hlinkClick r:id="rId18"/>
              </a:rPr>
              <a:t>https://www.reddit.com/r/wodoio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Medium -&gt; </a:t>
            </a:r>
            <a:r>
              <a:rPr lang="en-US" sz="1400" dirty="0">
                <a:hlinkClick r:id="rId19"/>
              </a:rPr>
              <a:t>https://wodoio.medium.com</a:t>
            </a:r>
            <a:r>
              <a:rPr lang="en-US" sz="1400" dirty="0"/>
              <a:t> </a:t>
            </a:r>
          </a:p>
          <a:p>
            <a:pPr>
              <a:lnSpc>
                <a:spcPct val="130000"/>
              </a:lnSpc>
            </a:pPr>
            <a:r>
              <a:rPr lang="en-US" sz="1400" dirty="0" err="1"/>
              <a:t>Linkedin</a:t>
            </a:r>
            <a:r>
              <a:rPr lang="en-US" sz="1400" dirty="0"/>
              <a:t> -&gt; </a:t>
            </a:r>
            <a:r>
              <a:rPr lang="en-US" sz="1400" dirty="0">
                <a:hlinkClick r:id="rId20"/>
              </a:rPr>
              <a:t>https://www.linkedin.com/company/wodonetwork/</a:t>
            </a:r>
            <a:r>
              <a:rPr lang="en-US" sz="1400" dirty="0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4D0D8BB-B39F-41B0-9929-3772E968640D}"/>
              </a:ext>
            </a:extLst>
          </p:cNvPr>
          <p:cNvSpPr/>
          <p:nvPr/>
        </p:nvSpPr>
        <p:spPr>
          <a:xfrm>
            <a:off x="6274904" y="595862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F2BA0B-5DE2-47DB-98BF-F0D35D2288A1}"/>
              </a:ext>
            </a:extLst>
          </p:cNvPr>
          <p:cNvSpPr txBox="1"/>
          <p:nvPr/>
        </p:nvSpPr>
        <p:spPr>
          <a:xfrm>
            <a:off x="1133475" y="-6603"/>
            <a:ext cx="854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Project Info</a:t>
            </a:r>
            <a:endParaRPr lang="en-US" sz="4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7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8" grpId="0" animBg="1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8" grpId="0" animBg="1"/>
          <p:bldP spid="5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al 122">
            <a:extLst>
              <a:ext uri="{FF2B5EF4-FFF2-40B4-BE49-F238E27FC236}">
                <a16:creationId xmlns:a16="http://schemas.microsoft.com/office/drawing/2014/main" id="{79291449-CA83-4410-A624-38B7618C6322}"/>
              </a:ext>
            </a:extLst>
          </p:cNvPr>
          <p:cNvSpPr/>
          <p:nvPr/>
        </p:nvSpPr>
        <p:spPr>
          <a:xfrm>
            <a:off x="7148390" y="-167564"/>
            <a:ext cx="3076752" cy="3076750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3EBBDCA-6999-4074-9EDA-D11B2B4BDA0F}"/>
              </a:ext>
            </a:extLst>
          </p:cNvPr>
          <p:cNvSpPr/>
          <p:nvPr/>
        </p:nvSpPr>
        <p:spPr>
          <a:xfrm>
            <a:off x="0" y="3139864"/>
            <a:ext cx="12192000" cy="3718136"/>
          </a:xfrm>
          <a:custGeom>
            <a:avLst/>
            <a:gdLst>
              <a:gd name="connsiteX0" fmla="*/ 229047 w 12192000"/>
              <a:gd name="connsiteY0" fmla="*/ 357 h 3283969"/>
              <a:gd name="connsiteX1" fmla="*/ 438150 w 12192000"/>
              <a:gd name="connsiteY1" fmla="*/ 7370 h 3283969"/>
              <a:gd name="connsiteX2" fmla="*/ 3505200 w 12192000"/>
              <a:gd name="connsiteY2" fmla="*/ 274070 h 3283969"/>
              <a:gd name="connsiteX3" fmla="*/ 6229350 w 12192000"/>
              <a:gd name="connsiteY3" fmla="*/ 7370 h 3283969"/>
              <a:gd name="connsiteX4" fmla="*/ 9410700 w 12192000"/>
              <a:gd name="connsiteY4" fmla="*/ 331220 h 3283969"/>
              <a:gd name="connsiteX5" fmla="*/ 11906250 w 12192000"/>
              <a:gd name="connsiteY5" fmla="*/ 7370 h 3283969"/>
              <a:gd name="connsiteX6" fmla="*/ 12165806 w 12192000"/>
              <a:gd name="connsiteY6" fmla="*/ 16170 h 3283969"/>
              <a:gd name="connsiteX7" fmla="*/ 12192000 w 12192000"/>
              <a:gd name="connsiteY7" fmla="*/ 18836 h 3283969"/>
              <a:gd name="connsiteX8" fmla="*/ 12192000 w 12192000"/>
              <a:gd name="connsiteY8" fmla="*/ 3283969 h 3283969"/>
              <a:gd name="connsiteX9" fmla="*/ 0 w 12192000"/>
              <a:gd name="connsiteY9" fmla="*/ 3283969 h 3283969"/>
              <a:gd name="connsiteX10" fmla="*/ 0 w 12192000"/>
              <a:gd name="connsiteY10" fmla="*/ 7378 h 3283969"/>
              <a:gd name="connsiteX11" fmla="*/ 75010 w 12192000"/>
              <a:gd name="connsiteY11" fmla="*/ 1864 h 3283969"/>
              <a:gd name="connsiteX12" fmla="*/ 229047 w 12192000"/>
              <a:gd name="connsiteY12" fmla="*/ 357 h 328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283969">
                <a:moveTo>
                  <a:pt x="229047" y="357"/>
                </a:moveTo>
                <a:cubicBezTo>
                  <a:pt x="288925" y="1169"/>
                  <a:pt x="357981" y="3401"/>
                  <a:pt x="438150" y="7370"/>
                </a:cubicBezTo>
                <a:cubicBezTo>
                  <a:pt x="1079500" y="39120"/>
                  <a:pt x="2540000" y="274070"/>
                  <a:pt x="3505200" y="274070"/>
                </a:cubicBezTo>
                <a:cubicBezTo>
                  <a:pt x="4470400" y="274070"/>
                  <a:pt x="5245102" y="-2155"/>
                  <a:pt x="6229350" y="7370"/>
                </a:cubicBezTo>
                <a:cubicBezTo>
                  <a:pt x="7213601" y="16895"/>
                  <a:pt x="8464550" y="331220"/>
                  <a:pt x="9410700" y="331220"/>
                </a:cubicBezTo>
                <a:cubicBezTo>
                  <a:pt x="10356850" y="331220"/>
                  <a:pt x="11210925" y="10545"/>
                  <a:pt x="11906250" y="7370"/>
                </a:cubicBezTo>
                <a:cubicBezTo>
                  <a:pt x="11993166" y="6973"/>
                  <a:pt x="12079932" y="10148"/>
                  <a:pt x="12165806" y="16170"/>
                </a:cubicBezTo>
                <a:lnTo>
                  <a:pt x="12192000" y="18836"/>
                </a:lnTo>
                <a:lnTo>
                  <a:pt x="12192000" y="3283969"/>
                </a:lnTo>
                <a:lnTo>
                  <a:pt x="0" y="3283969"/>
                </a:lnTo>
                <a:lnTo>
                  <a:pt x="0" y="7378"/>
                </a:lnTo>
                <a:lnTo>
                  <a:pt x="75010" y="1864"/>
                </a:lnTo>
                <a:cubicBezTo>
                  <a:pt x="118467" y="152"/>
                  <a:pt x="169168" y="-456"/>
                  <a:pt x="229047" y="357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US" dirty="0"/>
          </a:p>
        </p:txBody>
      </p:sp>
      <p:grpSp>
        <p:nvGrpSpPr>
          <p:cNvPr id="2" name="Graphic 1222">
            <a:extLst>
              <a:ext uri="{FF2B5EF4-FFF2-40B4-BE49-F238E27FC236}">
                <a16:creationId xmlns:a16="http://schemas.microsoft.com/office/drawing/2014/main" id="{F4CF1F97-75A1-4A96-B436-2BD651DBE503}"/>
              </a:ext>
            </a:extLst>
          </p:cNvPr>
          <p:cNvGrpSpPr/>
          <p:nvPr/>
        </p:nvGrpSpPr>
        <p:grpSpPr>
          <a:xfrm>
            <a:off x="4246388" y="1509487"/>
            <a:ext cx="3699227" cy="4735012"/>
            <a:chOff x="4762500" y="1753552"/>
            <a:chExt cx="2666999" cy="3413760"/>
          </a:xfrm>
          <a:solidFill>
            <a:schemeClr val="accent1"/>
          </a:solidFill>
        </p:grpSpPr>
        <p:grpSp>
          <p:nvGrpSpPr>
            <p:cNvPr id="3" name="Graphic 1222">
              <a:extLst>
                <a:ext uri="{FF2B5EF4-FFF2-40B4-BE49-F238E27FC236}">
                  <a16:creationId xmlns:a16="http://schemas.microsoft.com/office/drawing/2014/main" id="{1ED1091E-8404-4946-8CF0-94E711E21329}"/>
                </a:ext>
              </a:extLst>
            </p:cNvPr>
            <p:cNvGrpSpPr/>
            <p:nvPr/>
          </p:nvGrpSpPr>
          <p:grpSpPr>
            <a:xfrm>
              <a:off x="4762500" y="1924050"/>
              <a:ext cx="2666999" cy="3243262"/>
              <a:chOff x="4762500" y="1924050"/>
              <a:chExt cx="2666999" cy="3243262"/>
            </a:xfrm>
            <a:solidFill>
              <a:schemeClr val="accent1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EB0068-0AAC-465C-85D8-01EE2F40A713}"/>
                  </a:ext>
                </a:extLst>
              </p:cNvPr>
              <p:cNvSpPr/>
              <p:nvPr/>
            </p:nvSpPr>
            <p:spPr>
              <a:xfrm>
                <a:off x="6023609" y="3419475"/>
                <a:ext cx="487680" cy="1598294"/>
              </a:xfrm>
              <a:custGeom>
                <a:avLst/>
                <a:gdLst>
                  <a:gd name="connsiteX0" fmla="*/ 0 w 487680"/>
                  <a:gd name="connsiteY0" fmla="*/ 1598295 h 1598294"/>
                  <a:gd name="connsiteX1" fmla="*/ 61913 w 487680"/>
                  <a:gd name="connsiteY1" fmla="*/ 0 h 1598294"/>
                  <a:gd name="connsiteX2" fmla="*/ 487680 w 487680"/>
                  <a:gd name="connsiteY2" fmla="*/ 609600 h 1598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680" h="1598294">
                    <a:moveTo>
                      <a:pt x="0" y="1598295"/>
                    </a:moveTo>
                    <a:lnTo>
                      <a:pt x="61913" y="0"/>
                    </a:lnTo>
                    <a:lnTo>
                      <a:pt x="487680" y="60960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9F0F357-349E-4B78-95EB-D04072757EB1}"/>
                  </a:ext>
                </a:extLst>
              </p:cNvPr>
              <p:cNvSpPr/>
              <p:nvPr/>
            </p:nvSpPr>
            <p:spPr>
              <a:xfrm>
                <a:off x="6070282" y="3419475"/>
                <a:ext cx="228600" cy="530542"/>
              </a:xfrm>
              <a:custGeom>
                <a:avLst/>
                <a:gdLst>
                  <a:gd name="connsiteX0" fmla="*/ 228600 w 228600"/>
                  <a:gd name="connsiteY0" fmla="*/ 530543 h 530542"/>
                  <a:gd name="connsiteX1" fmla="*/ 133350 w 228600"/>
                  <a:gd name="connsiteY1" fmla="*/ 169545 h 530542"/>
                  <a:gd name="connsiteX2" fmla="*/ 15240 w 228600"/>
                  <a:gd name="connsiteY2" fmla="*/ 0 h 530542"/>
                  <a:gd name="connsiteX3" fmla="*/ 0 w 228600"/>
                  <a:gd name="connsiteY3" fmla="*/ 479107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530542">
                    <a:moveTo>
                      <a:pt x="228600" y="530543"/>
                    </a:moveTo>
                    <a:lnTo>
                      <a:pt x="133350" y="169545"/>
                    </a:lnTo>
                    <a:lnTo>
                      <a:pt x="15240" y="0"/>
                    </a:lnTo>
                    <a:lnTo>
                      <a:pt x="0" y="479107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5F39C19-2EA9-4C73-8ED9-ABF777346FF1}"/>
                  </a:ext>
                </a:extLst>
              </p:cNvPr>
              <p:cNvSpPr/>
              <p:nvPr/>
            </p:nvSpPr>
            <p:spPr>
              <a:xfrm>
                <a:off x="5940742" y="3335654"/>
                <a:ext cx="144779" cy="1682114"/>
              </a:xfrm>
              <a:custGeom>
                <a:avLst/>
                <a:gdLst>
                  <a:gd name="connsiteX0" fmla="*/ 0 w 144779"/>
                  <a:gd name="connsiteY0" fmla="*/ 0 h 1682114"/>
                  <a:gd name="connsiteX1" fmla="*/ 30480 w 144779"/>
                  <a:gd name="connsiteY1" fmla="*/ 617220 h 1682114"/>
                  <a:gd name="connsiteX2" fmla="*/ 82867 w 144779"/>
                  <a:gd name="connsiteY2" fmla="*/ 1682115 h 1682114"/>
                  <a:gd name="connsiteX3" fmla="*/ 144780 w 144779"/>
                  <a:gd name="connsiteY3" fmla="*/ 83820 h 168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9" h="1682114">
                    <a:moveTo>
                      <a:pt x="0" y="0"/>
                    </a:moveTo>
                    <a:lnTo>
                      <a:pt x="30480" y="617220"/>
                    </a:lnTo>
                    <a:lnTo>
                      <a:pt x="82867" y="1682115"/>
                    </a:lnTo>
                    <a:lnTo>
                      <a:pt x="144780" y="8382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9E6CB27-BAE3-4599-B6A3-28ACB2533237}"/>
                  </a:ext>
                </a:extLst>
              </p:cNvPr>
              <p:cNvSpPr/>
              <p:nvPr/>
            </p:nvSpPr>
            <p:spPr>
              <a:xfrm>
                <a:off x="5421629" y="3929062"/>
                <a:ext cx="460057" cy="1020127"/>
              </a:xfrm>
              <a:custGeom>
                <a:avLst/>
                <a:gdLst>
                  <a:gd name="connsiteX0" fmla="*/ 152400 w 460057"/>
                  <a:gd name="connsiteY0" fmla="*/ 0 h 1020127"/>
                  <a:gd name="connsiteX1" fmla="*/ 0 w 460057"/>
                  <a:gd name="connsiteY1" fmla="*/ 135255 h 1020127"/>
                  <a:gd name="connsiteX2" fmla="*/ 460058 w 460057"/>
                  <a:gd name="connsiteY2" fmla="*/ 1020128 h 1020127"/>
                  <a:gd name="connsiteX3" fmla="*/ 350520 w 460057"/>
                  <a:gd name="connsiteY3" fmla="*/ 235268 h 1020127"/>
                  <a:gd name="connsiteX4" fmla="*/ 350520 w 460057"/>
                  <a:gd name="connsiteY4" fmla="*/ 235268 h 1020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057" h="1020127">
                    <a:moveTo>
                      <a:pt x="152400" y="0"/>
                    </a:moveTo>
                    <a:lnTo>
                      <a:pt x="0" y="135255"/>
                    </a:lnTo>
                    <a:lnTo>
                      <a:pt x="460058" y="1020128"/>
                    </a:lnTo>
                    <a:lnTo>
                      <a:pt x="350520" y="235268"/>
                    </a:lnTo>
                    <a:lnTo>
                      <a:pt x="350520" y="235268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609ED7C-71C8-40F0-BB70-3388BF7EEE7C}"/>
                  </a:ext>
                </a:extLst>
              </p:cNvPr>
              <p:cNvSpPr/>
              <p:nvPr/>
            </p:nvSpPr>
            <p:spPr>
              <a:xfrm>
                <a:off x="6023609" y="4029075"/>
                <a:ext cx="714375" cy="988694"/>
              </a:xfrm>
              <a:custGeom>
                <a:avLst/>
                <a:gdLst>
                  <a:gd name="connsiteX0" fmla="*/ 487680 w 714375"/>
                  <a:gd name="connsiteY0" fmla="*/ 0 h 988694"/>
                  <a:gd name="connsiteX1" fmla="*/ 0 w 714375"/>
                  <a:gd name="connsiteY1" fmla="*/ 988695 h 988694"/>
                  <a:gd name="connsiteX2" fmla="*/ 201930 w 714375"/>
                  <a:gd name="connsiteY2" fmla="*/ 912495 h 988694"/>
                  <a:gd name="connsiteX3" fmla="*/ 309563 w 714375"/>
                  <a:gd name="connsiteY3" fmla="*/ 632460 h 988694"/>
                  <a:gd name="connsiteX4" fmla="*/ 714375 w 714375"/>
                  <a:gd name="connsiteY4" fmla="*/ 526732 h 9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5" h="988694">
                    <a:moveTo>
                      <a:pt x="487680" y="0"/>
                    </a:moveTo>
                    <a:lnTo>
                      <a:pt x="0" y="988695"/>
                    </a:lnTo>
                    <a:lnTo>
                      <a:pt x="201930" y="912495"/>
                    </a:lnTo>
                    <a:lnTo>
                      <a:pt x="309563" y="632460"/>
                    </a:lnTo>
                    <a:lnTo>
                      <a:pt x="714375" y="526732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16B6D38-15A7-40B8-9835-00F6C331123A}"/>
                  </a:ext>
                </a:extLst>
              </p:cNvPr>
              <p:cNvSpPr/>
              <p:nvPr/>
            </p:nvSpPr>
            <p:spPr>
              <a:xfrm>
                <a:off x="6255067" y="4593907"/>
                <a:ext cx="335279" cy="270510"/>
              </a:xfrm>
              <a:custGeom>
                <a:avLst/>
                <a:gdLst>
                  <a:gd name="connsiteX0" fmla="*/ 78105 w 335279"/>
                  <a:gd name="connsiteY0" fmla="*/ 67628 h 270510"/>
                  <a:gd name="connsiteX1" fmla="*/ 0 w 335279"/>
                  <a:gd name="connsiteY1" fmla="*/ 270510 h 270510"/>
                  <a:gd name="connsiteX2" fmla="*/ 324802 w 335279"/>
                  <a:gd name="connsiteY2" fmla="*/ 106680 h 270510"/>
                  <a:gd name="connsiteX3" fmla="*/ 335280 w 335279"/>
                  <a:gd name="connsiteY3" fmla="*/ 0 h 270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79" h="270510">
                    <a:moveTo>
                      <a:pt x="78105" y="67628"/>
                    </a:moveTo>
                    <a:lnTo>
                      <a:pt x="0" y="270510"/>
                    </a:lnTo>
                    <a:lnTo>
                      <a:pt x="324802" y="106680"/>
                    </a:lnTo>
                    <a:lnTo>
                      <a:pt x="335280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E36A5B-3DCA-406C-B81D-BBB3EF8392D9}"/>
                  </a:ext>
                </a:extLst>
              </p:cNvPr>
              <p:cNvSpPr/>
              <p:nvPr/>
            </p:nvSpPr>
            <p:spPr>
              <a:xfrm>
                <a:off x="5881687" y="4949190"/>
                <a:ext cx="203834" cy="218122"/>
              </a:xfrm>
              <a:custGeom>
                <a:avLst/>
                <a:gdLst>
                  <a:gd name="connsiteX0" fmla="*/ 36195 w 203834"/>
                  <a:gd name="connsiteY0" fmla="*/ 18097 h 218122"/>
                  <a:gd name="connsiteX1" fmla="*/ 141922 w 203834"/>
                  <a:gd name="connsiteY1" fmla="*/ 68580 h 218122"/>
                  <a:gd name="connsiteX2" fmla="*/ 203835 w 203834"/>
                  <a:gd name="connsiteY2" fmla="*/ 123825 h 218122"/>
                  <a:gd name="connsiteX3" fmla="*/ 141922 w 203834"/>
                  <a:gd name="connsiteY3" fmla="*/ 218122 h 218122"/>
                  <a:gd name="connsiteX4" fmla="*/ 0 w 203834"/>
                  <a:gd name="connsiteY4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834" h="218122">
                    <a:moveTo>
                      <a:pt x="36195" y="18097"/>
                    </a:moveTo>
                    <a:lnTo>
                      <a:pt x="141922" y="68580"/>
                    </a:lnTo>
                    <a:lnTo>
                      <a:pt x="203835" y="123825"/>
                    </a:lnTo>
                    <a:lnTo>
                      <a:pt x="141922" y="218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AFB2666-CFD6-46ED-B7C1-07EBD5C101AA}"/>
                  </a:ext>
                </a:extLst>
              </p:cNvPr>
              <p:cNvSpPr/>
              <p:nvPr/>
            </p:nvSpPr>
            <p:spPr>
              <a:xfrm>
                <a:off x="6023609" y="4949190"/>
                <a:ext cx="180022" cy="218122"/>
              </a:xfrm>
              <a:custGeom>
                <a:avLst/>
                <a:gdLst>
                  <a:gd name="connsiteX0" fmla="*/ 0 w 180022"/>
                  <a:gd name="connsiteY0" fmla="*/ 68580 h 218122"/>
                  <a:gd name="connsiteX1" fmla="*/ 61913 w 180022"/>
                  <a:gd name="connsiteY1" fmla="*/ 123825 h 218122"/>
                  <a:gd name="connsiteX2" fmla="*/ 0 w 180022"/>
                  <a:gd name="connsiteY2" fmla="*/ 218122 h 218122"/>
                  <a:gd name="connsiteX3" fmla="*/ 81915 w 180022"/>
                  <a:gd name="connsiteY3" fmla="*/ 185738 h 218122"/>
                  <a:gd name="connsiteX4" fmla="*/ 120968 w 180022"/>
                  <a:gd name="connsiteY4" fmla="*/ 140017 h 218122"/>
                  <a:gd name="connsiteX5" fmla="*/ 180023 w 180022"/>
                  <a:gd name="connsiteY5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022" h="218122">
                    <a:moveTo>
                      <a:pt x="0" y="68580"/>
                    </a:moveTo>
                    <a:lnTo>
                      <a:pt x="61913" y="123825"/>
                    </a:lnTo>
                    <a:lnTo>
                      <a:pt x="0" y="218122"/>
                    </a:lnTo>
                    <a:lnTo>
                      <a:pt x="81915" y="185738"/>
                    </a:lnTo>
                    <a:lnTo>
                      <a:pt x="120968" y="140017"/>
                    </a:lnTo>
                    <a:lnTo>
                      <a:pt x="180023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1E30E6-96CE-47D8-9251-3326E3F38BA7}"/>
                  </a:ext>
                </a:extLst>
              </p:cNvPr>
              <p:cNvSpPr/>
              <p:nvPr/>
            </p:nvSpPr>
            <p:spPr>
              <a:xfrm>
                <a:off x="6157912" y="4769167"/>
                <a:ext cx="286702" cy="289559"/>
              </a:xfrm>
              <a:custGeom>
                <a:avLst/>
                <a:gdLst>
                  <a:gd name="connsiteX0" fmla="*/ 97155 w 286702"/>
                  <a:gd name="connsiteY0" fmla="*/ 95250 h 289559"/>
                  <a:gd name="connsiteX1" fmla="*/ 67628 w 286702"/>
                  <a:gd name="connsiteY1" fmla="*/ 172402 h 289559"/>
                  <a:gd name="connsiteX2" fmla="*/ 45720 w 286702"/>
                  <a:gd name="connsiteY2" fmla="*/ 180022 h 289559"/>
                  <a:gd name="connsiteX3" fmla="*/ 0 w 286702"/>
                  <a:gd name="connsiteY3" fmla="*/ 289560 h 289559"/>
                  <a:gd name="connsiteX4" fmla="*/ 286703 w 286702"/>
                  <a:gd name="connsiteY4" fmla="*/ 0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702" h="289559">
                    <a:moveTo>
                      <a:pt x="97155" y="95250"/>
                    </a:moveTo>
                    <a:lnTo>
                      <a:pt x="67628" y="172402"/>
                    </a:lnTo>
                    <a:lnTo>
                      <a:pt x="45720" y="180022"/>
                    </a:lnTo>
                    <a:lnTo>
                      <a:pt x="0" y="289560"/>
                    </a:lnTo>
                    <a:lnTo>
                      <a:pt x="286703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5AED646-800A-4C46-90D2-9A21DC18C9C3}"/>
                  </a:ext>
                </a:extLst>
              </p:cNvPr>
              <p:cNvSpPr/>
              <p:nvPr/>
            </p:nvSpPr>
            <p:spPr>
              <a:xfrm>
                <a:off x="5240654" y="3945255"/>
                <a:ext cx="641032" cy="1003934"/>
              </a:xfrm>
              <a:custGeom>
                <a:avLst/>
                <a:gdLst>
                  <a:gd name="connsiteX0" fmla="*/ 180975 w 641032"/>
                  <a:gd name="connsiteY0" fmla="*/ 119063 h 1003934"/>
                  <a:gd name="connsiteX1" fmla="*/ 0 w 641032"/>
                  <a:gd name="connsiteY1" fmla="*/ 0 h 1003934"/>
                  <a:gd name="connsiteX2" fmla="*/ 641033 w 641032"/>
                  <a:gd name="connsiteY2" fmla="*/ 1003935 h 100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1032" h="1003934">
                    <a:moveTo>
                      <a:pt x="180975" y="119063"/>
                    </a:moveTo>
                    <a:lnTo>
                      <a:pt x="0" y="0"/>
                    </a:lnTo>
                    <a:lnTo>
                      <a:pt x="641033" y="100393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A0969E0-11F1-495F-9608-D380B4AC9A8F}"/>
                  </a:ext>
                </a:extLst>
              </p:cNvPr>
              <p:cNvSpPr/>
              <p:nvPr/>
            </p:nvSpPr>
            <p:spPr>
              <a:xfrm>
                <a:off x="5240654" y="3907155"/>
                <a:ext cx="333375" cy="157162"/>
              </a:xfrm>
              <a:custGeom>
                <a:avLst/>
                <a:gdLst>
                  <a:gd name="connsiteX0" fmla="*/ 0 w 333375"/>
                  <a:gd name="connsiteY0" fmla="*/ 38100 h 157162"/>
                  <a:gd name="connsiteX1" fmla="*/ 180975 w 333375"/>
                  <a:gd name="connsiteY1" fmla="*/ 157163 h 157162"/>
                  <a:gd name="connsiteX2" fmla="*/ 333375 w 333375"/>
                  <a:gd name="connsiteY2" fmla="*/ 21907 h 157162"/>
                  <a:gd name="connsiteX3" fmla="*/ 166688 w 333375"/>
                  <a:gd name="connsiteY3" fmla="*/ 0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157162">
                    <a:moveTo>
                      <a:pt x="0" y="38100"/>
                    </a:moveTo>
                    <a:lnTo>
                      <a:pt x="180975" y="157163"/>
                    </a:lnTo>
                    <a:lnTo>
                      <a:pt x="333375" y="21907"/>
                    </a:lnTo>
                    <a:lnTo>
                      <a:pt x="16668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CD4FD8A-6403-4544-B83C-CED79E9976D3}"/>
                  </a:ext>
                </a:extLst>
              </p:cNvPr>
              <p:cNvSpPr/>
              <p:nvPr/>
            </p:nvSpPr>
            <p:spPr>
              <a:xfrm>
                <a:off x="5407342" y="3197542"/>
                <a:ext cx="213360" cy="731520"/>
              </a:xfrm>
              <a:custGeom>
                <a:avLst/>
                <a:gdLst>
                  <a:gd name="connsiteX0" fmla="*/ 0 w 213360"/>
                  <a:gd name="connsiteY0" fmla="*/ 709613 h 731520"/>
                  <a:gd name="connsiteX1" fmla="*/ 166688 w 213360"/>
                  <a:gd name="connsiteY1" fmla="*/ 731520 h 731520"/>
                  <a:gd name="connsiteX2" fmla="*/ 213360 w 213360"/>
                  <a:gd name="connsiteY2" fmla="*/ 0 h 731520"/>
                  <a:gd name="connsiteX3" fmla="*/ 118110 w 213360"/>
                  <a:gd name="connsiteY3" fmla="*/ 1905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60" h="731520">
                    <a:moveTo>
                      <a:pt x="0" y="709613"/>
                    </a:moveTo>
                    <a:lnTo>
                      <a:pt x="166688" y="731520"/>
                    </a:lnTo>
                    <a:lnTo>
                      <a:pt x="213360" y="0"/>
                    </a:lnTo>
                    <a:lnTo>
                      <a:pt x="118110" y="1905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440AAC8-13DA-47D4-83A6-46D9FBA017AC}"/>
                  </a:ext>
                </a:extLst>
              </p:cNvPr>
              <p:cNvSpPr/>
              <p:nvPr/>
            </p:nvSpPr>
            <p:spPr>
              <a:xfrm>
                <a:off x="6085522" y="3102292"/>
                <a:ext cx="425767" cy="926782"/>
              </a:xfrm>
              <a:custGeom>
                <a:avLst/>
                <a:gdLst>
                  <a:gd name="connsiteX0" fmla="*/ 140018 w 425767"/>
                  <a:gd name="connsiteY0" fmla="*/ 0 h 926782"/>
                  <a:gd name="connsiteX1" fmla="*/ 0 w 425767"/>
                  <a:gd name="connsiteY1" fmla="*/ 317183 h 926782"/>
                  <a:gd name="connsiteX2" fmla="*/ 425768 w 425767"/>
                  <a:gd name="connsiteY2" fmla="*/ 926783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767" h="926782">
                    <a:moveTo>
                      <a:pt x="140018" y="0"/>
                    </a:moveTo>
                    <a:lnTo>
                      <a:pt x="0" y="317183"/>
                    </a:lnTo>
                    <a:lnTo>
                      <a:pt x="425768" y="92678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53416FB-BBB3-43CD-B06C-482346E60CAB}"/>
                  </a:ext>
                </a:extLst>
              </p:cNvPr>
              <p:cNvSpPr/>
              <p:nvPr/>
            </p:nvSpPr>
            <p:spPr>
              <a:xfrm>
                <a:off x="6085522" y="3102292"/>
                <a:ext cx="240982" cy="340995"/>
              </a:xfrm>
              <a:custGeom>
                <a:avLst/>
                <a:gdLst>
                  <a:gd name="connsiteX0" fmla="*/ 140018 w 240982"/>
                  <a:gd name="connsiteY0" fmla="*/ 0 h 340995"/>
                  <a:gd name="connsiteX1" fmla="*/ 0 w 240982"/>
                  <a:gd name="connsiteY1" fmla="*/ 317183 h 340995"/>
                  <a:gd name="connsiteX2" fmla="*/ 240983 w 240982"/>
                  <a:gd name="connsiteY2" fmla="*/ 340995 h 34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982" h="340995">
                    <a:moveTo>
                      <a:pt x="140018" y="0"/>
                    </a:moveTo>
                    <a:lnTo>
                      <a:pt x="0" y="317183"/>
                    </a:lnTo>
                    <a:lnTo>
                      <a:pt x="240983" y="34099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D29D50C-3255-4C7D-B8BD-1AF8B3FECA9E}"/>
                  </a:ext>
                </a:extLst>
              </p:cNvPr>
              <p:cNvSpPr/>
              <p:nvPr/>
            </p:nvSpPr>
            <p:spPr>
              <a:xfrm>
                <a:off x="6470332" y="3384232"/>
                <a:ext cx="592455" cy="1171575"/>
              </a:xfrm>
              <a:custGeom>
                <a:avLst/>
                <a:gdLst>
                  <a:gd name="connsiteX0" fmla="*/ 0 w 592455"/>
                  <a:gd name="connsiteY0" fmla="*/ 136208 h 1171575"/>
                  <a:gd name="connsiteX1" fmla="*/ 40958 w 592455"/>
                  <a:gd name="connsiteY1" fmla="*/ 644843 h 1171575"/>
                  <a:gd name="connsiteX2" fmla="*/ 267653 w 592455"/>
                  <a:gd name="connsiteY2" fmla="*/ 1171575 h 1171575"/>
                  <a:gd name="connsiteX3" fmla="*/ 409575 w 592455"/>
                  <a:gd name="connsiteY3" fmla="*/ 472440 h 1171575"/>
                  <a:gd name="connsiteX4" fmla="*/ 592455 w 592455"/>
                  <a:gd name="connsiteY4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455" h="1171575">
                    <a:moveTo>
                      <a:pt x="0" y="136208"/>
                    </a:moveTo>
                    <a:lnTo>
                      <a:pt x="40958" y="644843"/>
                    </a:lnTo>
                    <a:lnTo>
                      <a:pt x="267653" y="1171575"/>
                    </a:lnTo>
                    <a:lnTo>
                      <a:pt x="409575" y="472440"/>
                    </a:lnTo>
                    <a:lnTo>
                      <a:pt x="592455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70A0096-BBC7-4E57-8C30-BC00C4ADE12F}"/>
                  </a:ext>
                </a:extLst>
              </p:cNvPr>
              <p:cNvSpPr/>
              <p:nvPr/>
            </p:nvSpPr>
            <p:spPr>
              <a:xfrm>
                <a:off x="6923722" y="3239452"/>
                <a:ext cx="376237" cy="504825"/>
              </a:xfrm>
              <a:custGeom>
                <a:avLst/>
                <a:gdLst>
                  <a:gd name="connsiteX0" fmla="*/ 252413 w 376237"/>
                  <a:gd name="connsiteY0" fmla="*/ 0 h 504825"/>
                  <a:gd name="connsiteX1" fmla="*/ 139065 w 376237"/>
                  <a:gd name="connsiteY1" fmla="*/ 144780 h 504825"/>
                  <a:gd name="connsiteX2" fmla="*/ 0 w 376237"/>
                  <a:gd name="connsiteY2" fmla="*/ 504825 h 504825"/>
                  <a:gd name="connsiteX3" fmla="*/ 376238 w 376237"/>
                  <a:gd name="connsiteY3" fmla="*/ 123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237" h="504825">
                    <a:moveTo>
                      <a:pt x="252413" y="0"/>
                    </a:moveTo>
                    <a:lnTo>
                      <a:pt x="139065" y="144780"/>
                    </a:lnTo>
                    <a:lnTo>
                      <a:pt x="0" y="504825"/>
                    </a:lnTo>
                    <a:lnTo>
                      <a:pt x="376238" y="12382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6EEFBAD-0517-48E2-87A1-2DACE25B293D}"/>
                  </a:ext>
                </a:extLst>
              </p:cNvPr>
              <p:cNvSpPr/>
              <p:nvPr/>
            </p:nvSpPr>
            <p:spPr>
              <a:xfrm>
                <a:off x="6225539" y="3102292"/>
                <a:ext cx="837247" cy="418147"/>
              </a:xfrm>
              <a:custGeom>
                <a:avLst/>
                <a:gdLst>
                  <a:gd name="connsiteX0" fmla="*/ 0 w 837247"/>
                  <a:gd name="connsiteY0" fmla="*/ 0 h 418147"/>
                  <a:gd name="connsiteX1" fmla="*/ 244792 w 837247"/>
                  <a:gd name="connsiteY1" fmla="*/ 418148 h 418147"/>
                  <a:gd name="connsiteX2" fmla="*/ 837247 w 837247"/>
                  <a:gd name="connsiteY2" fmla="*/ 281940 h 41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7247" h="418147">
                    <a:moveTo>
                      <a:pt x="0" y="0"/>
                    </a:moveTo>
                    <a:lnTo>
                      <a:pt x="244792" y="418148"/>
                    </a:lnTo>
                    <a:lnTo>
                      <a:pt x="837247" y="28194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E6B7A63-4DBD-473C-9B08-49B4DB2CBBA3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398144" cy="134302"/>
              </a:xfrm>
              <a:custGeom>
                <a:avLst/>
                <a:gdLst>
                  <a:gd name="connsiteX0" fmla="*/ 0 w 398144"/>
                  <a:gd name="connsiteY0" fmla="*/ 0 h 134302"/>
                  <a:gd name="connsiteX1" fmla="*/ 52388 w 398144"/>
                  <a:gd name="connsiteY1" fmla="*/ 105728 h 134302"/>
                  <a:gd name="connsiteX2" fmla="*/ 398145 w 398144"/>
                  <a:gd name="connsiteY2" fmla="*/ 134303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8144" h="134302">
                    <a:moveTo>
                      <a:pt x="0" y="0"/>
                    </a:moveTo>
                    <a:lnTo>
                      <a:pt x="52388" y="105728"/>
                    </a:lnTo>
                    <a:lnTo>
                      <a:pt x="398145" y="13430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47805BF-91A3-48DB-8A4A-4BA6615F9869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950594" cy="281939"/>
              </a:xfrm>
              <a:custGeom>
                <a:avLst/>
                <a:gdLst>
                  <a:gd name="connsiteX0" fmla="*/ 837247 w 950594"/>
                  <a:gd name="connsiteY0" fmla="*/ 281940 h 281939"/>
                  <a:gd name="connsiteX1" fmla="*/ 950595 w 950594"/>
                  <a:gd name="connsiteY1" fmla="*/ 137160 h 281939"/>
                  <a:gd name="connsiteX2" fmla="*/ 0 w 950594"/>
                  <a:gd name="connsiteY2" fmla="*/ 0 h 28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0594" h="281939">
                    <a:moveTo>
                      <a:pt x="837247" y="281940"/>
                    </a:moveTo>
                    <a:lnTo>
                      <a:pt x="950595" y="137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0343DB4-2AA7-401E-B128-5903D4FF3807}"/>
                  </a:ext>
                </a:extLst>
              </p:cNvPr>
              <p:cNvSpPr/>
              <p:nvPr/>
            </p:nvSpPr>
            <p:spPr>
              <a:xfrm>
                <a:off x="4961572" y="3199447"/>
                <a:ext cx="563880" cy="578167"/>
              </a:xfrm>
              <a:custGeom>
                <a:avLst/>
                <a:gdLst>
                  <a:gd name="connsiteX0" fmla="*/ 467678 w 563880"/>
                  <a:gd name="connsiteY0" fmla="*/ 578168 h 578167"/>
                  <a:gd name="connsiteX1" fmla="*/ 0 w 563880"/>
                  <a:gd name="connsiteY1" fmla="*/ 151447 h 578167"/>
                  <a:gd name="connsiteX2" fmla="*/ 137160 w 563880"/>
                  <a:gd name="connsiteY2" fmla="*/ 40005 h 578167"/>
                  <a:gd name="connsiteX3" fmla="*/ 563880 w 563880"/>
                  <a:gd name="connsiteY3" fmla="*/ 0 h 57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880" h="578167">
                    <a:moveTo>
                      <a:pt x="467678" y="578168"/>
                    </a:moveTo>
                    <a:lnTo>
                      <a:pt x="0" y="151447"/>
                    </a:lnTo>
                    <a:lnTo>
                      <a:pt x="137160" y="40005"/>
                    </a:lnTo>
                    <a:lnTo>
                      <a:pt x="56388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F003E39-DD8B-442E-A42B-8B65B736052F}"/>
                  </a:ext>
                </a:extLst>
              </p:cNvPr>
              <p:cNvSpPr/>
              <p:nvPr/>
            </p:nvSpPr>
            <p:spPr>
              <a:xfrm>
                <a:off x="4884420" y="3176587"/>
                <a:ext cx="214312" cy="174307"/>
              </a:xfrm>
              <a:custGeom>
                <a:avLst/>
                <a:gdLst>
                  <a:gd name="connsiteX0" fmla="*/ 0 w 214312"/>
                  <a:gd name="connsiteY0" fmla="*/ 0 h 174307"/>
                  <a:gd name="connsiteX1" fmla="*/ 77152 w 214312"/>
                  <a:gd name="connsiteY1" fmla="*/ 174307 h 174307"/>
                  <a:gd name="connsiteX2" fmla="*/ 214313 w 214312"/>
                  <a:gd name="connsiteY2" fmla="*/ 62865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312" h="174307">
                    <a:moveTo>
                      <a:pt x="0" y="0"/>
                    </a:moveTo>
                    <a:lnTo>
                      <a:pt x="77152" y="174307"/>
                    </a:lnTo>
                    <a:lnTo>
                      <a:pt x="214313" y="6286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569098A-53A9-4A64-8B5D-81C5D9CCB918}"/>
                  </a:ext>
                </a:extLst>
              </p:cNvPr>
              <p:cNvSpPr/>
              <p:nvPr/>
            </p:nvSpPr>
            <p:spPr>
              <a:xfrm>
                <a:off x="5240654" y="3614737"/>
                <a:ext cx="188595" cy="330517"/>
              </a:xfrm>
              <a:custGeom>
                <a:avLst/>
                <a:gdLst>
                  <a:gd name="connsiteX0" fmla="*/ 10478 w 188595"/>
                  <a:gd name="connsiteY0" fmla="*/ 0 h 330517"/>
                  <a:gd name="connsiteX1" fmla="*/ 0 w 188595"/>
                  <a:gd name="connsiteY1" fmla="*/ 330518 h 330517"/>
                  <a:gd name="connsiteX2" fmla="*/ 166688 w 188595"/>
                  <a:gd name="connsiteY2" fmla="*/ 292418 h 330517"/>
                  <a:gd name="connsiteX3" fmla="*/ 188595 w 188595"/>
                  <a:gd name="connsiteY3" fmla="*/ 162878 h 33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595" h="330517">
                    <a:moveTo>
                      <a:pt x="10478" y="0"/>
                    </a:moveTo>
                    <a:lnTo>
                      <a:pt x="0" y="330518"/>
                    </a:lnTo>
                    <a:lnTo>
                      <a:pt x="166688" y="292418"/>
                    </a:lnTo>
                    <a:lnTo>
                      <a:pt x="188595" y="162878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47599C9-7F49-475B-8168-99B80DD9BD99}"/>
                  </a:ext>
                </a:extLst>
              </p:cNvPr>
              <p:cNvSpPr/>
              <p:nvPr/>
            </p:nvSpPr>
            <p:spPr>
              <a:xfrm>
                <a:off x="4762500" y="3103245"/>
                <a:ext cx="199072" cy="247649"/>
              </a:xfrm>
              <a:custGeom>
                <a:avLst/>
                <a:gdLst>
                  <a:gd name="connsiteX0" fmla="*/ 199073 w 199072"/>
                  <a:gd name="connsiteY0" fmla="*/ 247650 h 247649"/>
                  <a:gd name="connsiteX1" fmla="*/ 121920 w 199072"/>
                  <a:gd name="connsiteY1" fmla="*/ 73342 h 247649"/>
                  <a:gd name="connsiteX2" fmla="*/ 0 w 199072"/>
                  <a:gd name="connsiteY2" fmla="*/ 0 h 247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9072" h="247649">
                    <a:moveTo>
                      <a:pt x="199073" y="247650"/>
                    </a:moveTo>
                    <a:lnTo>
                      <a:pt x="121920" y="73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E8DE82F-16BE-4A21-8748-1EA0095D38A2}"/>
                  </a:ext>
                </a:extLst>
              </p:cNvPr>
              <p:cNvSpPr/>
              <p:nvPr/>
            </p:nvSpPr>
            <p:spPr>
              <a:xfrm>
                <a:off x="7176134" y="3107054"/>
                <a:ext cx="253365" cy="256222"/>
              </a:xfrm>
              <a:custGeom>
                <a:avLst/>
                <a:gdLst>
                  <a:gd name="connsiteX0" fmla="*/ 0 w 253365"/>
                  <a:gd name="connsiteY0" fmla="*/ 132398 h 256222"/>
                  <a:gd name="connsiteX1" fmla="*/ 123825 w 253365"/>
                  <a:gd name="connsiteY1" fmla="*/ 256223 h 256222"/>
                  <a:gd name="connsiteX2" fmla="*/ 253365 w 253365"/>
                  <a:gd name="connsiteY2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365" h="256222">
                    <a:moveTo>
                      <a:pt x="0" y="132398"/>
                    </a:moveTo>
                    <a:lnTo>
                      <a:pt x="123825" y="256223"/>
                    </a:lnTo>
                    <a:lnTo>
                      <a:pt x="253365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DAAFB7E-7582-48C9-B7B1-AEFC3F468728}"/>
                  </a:ext>
                </a:extLst>
              </p:cNvPr>
              <p:cNvSpPr/>
              <p:nvPr/>
            </p:nvSpPr>
            <p:spPr>
              <a:xfrm>
                <a:off x="5971222" y="3898582"/>
                <a:ext cx="387667" cy="110490"/>
              </a:xfrm>
              <a:custGeom>
                <a:avLst/>
                <a:gdLst>
                  <a:gd name="connsiteX0" fmla="*/ 99060 w 387667"/>
                  <a:gd name="connsiteY0" fmla="*/ 0 h 110490"/>
                  <a:gd name="connsiteX1" fmla="*/ 0 w 387667"/>
                  <a:gd name="connsiteY1" fmla="*/ 54293 h 110490"/>
                  <a:gd name="connsiteX2" fmla="*/ 91440 w 387667"/>
                  <a:gd name="connsiteY2" fmla="*/ 110490 h 110490"/>
                  <a:gd name="connsiteX3" fmla="*/ 387668 w 387667"/>
                  <a:gd name="connsiteY3" fmla="*/ 64770 h 11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667" h="110490">
                    <a:moveTo>
                      <a:pt x="99060" y="0"/>
                    </a:moveTo>
                    <a:lnTo>
                      <a:pt x="0" y="54293"/>
                    </a:lnTo>
                    <a:lnTo>
                      <a:pt x="91440" y="110490"/>
                    </a:lnTo>
                    <a:lnTo>
                      <a:pt x="387668" y="6477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552D1D5-091F-4006-A502-61AE3C0DB658}"/>
                  </a:ext>
                </a:extLst>
              </p:cNvPr>
              <p:cNvSpPr/>
              <p:nvPr/>
            </p:nvSpPr>
            <p:spPr>
              <a:xfrm>
                <a:off x="5971222" y="3898582"/>
                <a:ext cx="327660" cy="54292"/>
              </a:xfrm>
              <a:custGeom>
                <a:avLst/>
                <a:gdLst>
                  <a:gd name="connsiteX0" fmla="*/ 99060 w 327660"/>
                  <a:gd name="connsiteY0" fmla="*/ 0 h 54292"/>
                  <a:gd name="connsiteX1" fmla="*/ 0 w 327660"/>
                  <a:gd name="connsiteY1" fmla="*/ 54293 h 54292"/>
                  <a:gd name="connsiteX2" fmla="*/ 327660 w 327660"/>
                  <a:gd name="connsiteY2" fmla="*/ 51435 h 5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660" h="54292">
                    <a:moveTo>
                      <a:pt x="99060" y="0"/>
                    </a:moveTo>
                    <a:lnTo>
                      <a:pt x="0" y="54293"/>
                    </a:lnTo>
                    <a:lnTo>
                      <a:pt x="327660" y="5143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C5684F-ED33-4498-9604-C837F965CA09}"/>
                  </a:ext>
                </a:extLst>
              </p:cNvPr>
              <p:cNvSpPr/>
              <p:nvPr/>
            </p:nvSpPr>
            <p:spPr>
              <a:xfrm>
                <a:off x="6023609" y="3963352"/>
                <a:ext cx="335280" cy="1054417"/>
              </a:xfrm>
              <a:custGeom>
                <a:avLst/>
                <a:gdLst>
                  <a:gd name="connsiteX0" fmla="*/ 0 w 335280"/>
                  <a:gd name="connsiteY0" fmla="*/ 1054417 h 1054417"/>
                  <a:gd name="connsiteX1" fmla="*/ 39053 w 335280"/>
                  <a:gd name="connsiteY1" fmla="*/ 45720 h 1054417"/>
                  <a:gd name="connsiteX2" fmla="*/ 335280 w 335280"/>
                  <a:gd name="connsiteY2" fmla="*/ 0 h 1054417"/>
                  <a:gd name="connsiteX3" fmla="*/ 61913 w 335280"/>
                  <a:gd name="connsiteY3" fmla="*/ 483870 h 105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" h="1054417">
                    <a:moveTo>
                      <a:pt x="0" y="1054417"/>
                    </a:moveTo>
                    <a:lnTo>
                      <a:pt x="39053" y="45720"/>
                    </a:lnTo>
                    <a:lnTo>
                      <a:pt x="335280" y="0"/>
                    </a:lnTo>
                    <a:lnTo>
                      <a:pt x="61913" y="483870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4D6F29D-09E5-44A3-A64E-9BDB230C4734}"/>
                  </a:ext>
                </a:extLst>
              </p:cNvPr>
              <p:cNvSpPr/>
              <p:nvPr/>
            </p:nvSpPr>
            <p:spPr>
              <a:xfrm>
                <a:off x="6023609" y="3963352"/>
                <a:ext cx="335280" cy="1054417"/>
              </a:xfrm>
              <a:custGeom>
                <a:avLst/>
                <a:gdLst>
                  <a:gd name="connsiteX0" fmla="*/ 61913 w 335280"/>
                  <a:gd name="connsiteY0" fmla="*/ 483870 h 1054417"/>
                  <a:gd name="connsiteX1" fmla="*/ 0 w 335280"/>
                  <a:gd name="connsiteY1" fmla="*/ 1054417 h 1054417"/>
                  <a:gd name="connsiteX2" fmla="*/ 89535 w 335280"/>
                  <a:gd name="connsiteY2" fmla="*/ 606742 h 1054417"/>
                  <a:gd name="connsiteX3" fmla="*/ 335280 w 335280"/>
                  <a:gd name="connsiteY3" fmla="*/ 0 h 105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" h="1054417">
                    <a:moveTo>
                      <a:pt x="61913" y="483870"/>
                    </a:moveTo>
                    <a:lnTo>
                      <a:pt x="0" y="1054417"/>
                    </a:lnTo>
                    <a:lnTo>
                      <a:pt x="89535" y="606742"/>
                    </a:lnTo>
                    <a:lnTo>
                      <a:pt x="33528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D547C7-9264-47E9-B8CA-D419CF59C7C6}"/>
                  </a:ext>
                </a:extLst>
              </p:cNvPr>
              <p:cNvSpPr/>
              <p:nvPr/>
            </p:nvSpPr>
            <p:spPr>
              <a:xfrm>
                <a:off x="5574029" y="3197542"/>
                <a:ext cx="488632" cy="1820227"/>
              </a:xfrm>
              <a:custGeom>
                <a:avLst/>
                <a:gdLst>
                  <a:gd name="connsiteX0" fmla="*/ 488633 w 488632"/>
                  <a:gd name="connsiteY0" fmla="*/ 811530 h 1820227"/>
                  <a:gd name="connsiteX1" fmla="*/ 449580 w 488632"/>
                  <a:gd name="connsiteY1" fmla="*/ 1820227 h 1820227"/>
                  <a:gd name="connsiteX2" fmla="*/ 307658 w 488632"/>
                  <a:gd name="connsiteY2" fmla="*/ 1751648 h 1820227"/>
                  <a:gd name="connsiteX3" fmla="*/ 198120 w 488632"/>
                  <a:gd name="connsiteY3" fmla="*/ 966788 h 1820227"/>
                  <a:gd name="connsiteX4" fmla="*/ 0 w 488632"/>
                  <a:gd name="connsiteY4" fmla="*/ 731520 h 1820227"/>
                  <a:gd name="connsiteX5" fmla="*/ 46673 w 488632"/>
                  <a:gd name="connsiteY5" fmla="*/ 0 h 1820227"/>
                  <a:gd name="connsiteX6" fmla="*/ 366713 w 488632"/>
                  <a:gd name="connsiteY6" fmla="*/ 138113 h 1820227"/>
                  <a:gd name="connsiteX7" fmla="*/ 397192 w 488632"/>
                  <a:gd name="connsiteY7" fmla="*/ 755333 h 182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8632" h="1820227">
                    <a:moveTo>
                      <a:pt x="488633" y="811530"/>
                    </a:moveTo>
                    <a:lnTo>
                      <a:pt x="449580" y="1820227"/>
                    </a:lnTo>
                    <a:lnTo>
                      <a:pt x="307658" y="1751648"/>
                    </a:lnTo>
                    <a:lnTo>
                      <a:pt x="198120" y="966788"/>
                    </a:lnTo>
                    <a:lnTo>
                      <a:pt x="0" y="731520"/>
                    </a:lnTo>
                    <a:lnTo>
                      <a:pt x="46673" y="0"/>
                    </a:lnTo>
                    <a:lnTo>
                      <a:pt x="366713" y="138113"/>
                    </a:lnTo>
                    <a:lnTo>
                      <a:pt x="397192" y="75533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C30B202-550A-459F-BA39-3CD62D608881}"/>
                  </a:ext>
                </a:extLst>
              </p:cNvPr>
              <p:cNvSpPr/>
              <p:nvPr/>
            </p:nvSpPr>
            <p:spPr>
              <a:xfrm>
                <a:off x="5574029" y="3197542"/>
                <a:ext cx="366712" cy="1781175"/>
              </a:xfrm>
              <a:custGeom>
                <a:avLst/>
                <a:gdLst>
                  <a:gd name="connsiteX0" fmla="*/ 366713 w 366712"/>
                  <a:gd name="connsiteY0" fmla="*/ 1781175 h 1781175"/>
                  <a:gd name="connsiteX1" fmla="*/ 307658 w 366712"/>
                  <a:gd name="connsiteY1" fmla="*/ 1751648 h 1781175"/>
                  <a:gd name="connsiteX2" fmla="*/ 198120 w 366712"/>
                  <a:gd name="connsiteY2" fmla="*/ 966788 h 1781175"/>
                  <a:gd name="connsiteX3" fmla="*/ 0 w 366712"/>
                  <a:gd name="connsiteY3" fmla="*/ 731520 h 1781175"/>
                  <a:gd name="connsiteX4" fmla="*/ 46673 w 366712"/>
                  <a:gd name="connsiteY4" fmla="*/ 0 h 1781175"/>
                  <a:gd name="connsiteX5" fmla="*/ 224790 w 366712"/>
                  <a:gd name="connsiteY5" fmla="*/ 417195 h 1781175"/>
                  <a:gd name="connsiteX6" fmla="*/ 155258 w 366712"/>
                  <a:gd name="connsiteY6" fmla="*/ 653415 h 1781175"/>
                  <a:gd name="connsiteX7" fmla="*/ 144780 w 366712"/>
                  <a:gd name="connsiteY7" fmla="*/ 821055 h 1781175"/>
                  <a:gd name="connsiteX8" fmla="*/ 314325 w 366712"/>
                  <a:gd name="connsiteY8" fmla="*/ 1056323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6712" h="1781175">
                    <a:moveTo>
                      <a:pt x="366713" y="1781175"/>
                    </a:moveTo>
                    <a:lnTo>
                      <a:pt x="307658" y="1751648"/>
                    </a:lnTo>
                    <a:lnTo>
                      <a:pt x="198120" y="966788"/>
                    </a:lnTo>
                    <a:lnTo>
                      <a:pt x="0" y="731520"/>
                    </a:lnTo>
                    <a:lnTo>
                      <a:pt x="46673" y="0"/>
                    </a:lnTo>
                    <a:lnTo>
                      <a:pt x="224790" y="417195"/>
                    </a:lnTo>
                    <a:lnTo>
                      <a:pt x="155258" y="653415"/>
                    </a:lnTo>
                    <a:lnTo>
                      <a:pt x="144780" y="821055"/>
                    </a:lnTo>
                    <a:lnTo>
                      <a:pt x="314325" y="1056323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0F4D4AC-D145-45CA-939A-E5A9605A6055}"/>
                  </a:ext>
                </a:extLst>
              </p:cNvPr>
              <p:cNvSpPr/>
              <p:nvPr/>
            </p:nvSpPr>
            <p:spPr>
              <a:xfrm>
                <a:off x="4884420" y="3078479"/>
                <a:ext cx="641032" cy="160972"/>
              </a:xfrm>
              <a:custGeom>
                <a:avLst/>
                <a:gdLst>
                  <a:gd name="connsiteX0" fmla="*/ 0 w 641032"/>
                  <a:gd name="connsiteY0" fmla="*/ 98108 h 160972"/>
                  <a:gd name="connsiteX1" fmla="*/ 214313 w 641032"/>
                  <a:gd name="connsiteY1" fmla="*/ 160973 h 160972"/>
                  <a:gd name="connsiteX2" fmla="*/ 641033 w 641032"/>
                  <a:gd name="connsiteY2" fmla="*/ 120967 h 160972"/>
                  <a:gd name="connsiteX3" fmla="*/ 471488 w 641032"/>
                  <a:gd name="connsiteY3" fmla="*/ 0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1032" h="160972">
                    <a:moveTo>
                      <a:pt x="0" y="98108"/>
                    </a:moveTo>
                    <a:lnTo>
                      <a:pt x="214313" y="160973"/>
                    </a:lnTo>
                    <a:lnTo>
                      <a:pt x="641033" y="120967"/>
                    </a:lnTo>
                    <a:lnTo>
                      <a:pt x="47148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533BFB7-EBE1-409C-BAE2-82AA860C1E26}"/>
                  </a:ext>
                </a:extLst>
              </p:cNvPr>
              <p:cNvSpPr/>
              <p:nvPr/>
            </p:nvSpPr>
            <p:spPr>
              <a:xfrm>
                <a:off x="4762500" y="2748915"/>
                <a:ext cx="728662" cy="427672"/>
              </a:xfrm>
              <a:custGeom>
                <a:avLst/>
                <a:gdLst>
                  <a:gd name="connsiteX0" fmla="*/ 0 w 728662"/>
                  <a:gd name="connsiteY0" fmla="*/ 354330 h 427672"/>
                  <a:gd name="connsiteX1" fmla="*/ 121920 w 728662"/>
                  <a:gd name="connsiteY1" fmla="*/ 427672 h 427672"/>
                  <a:gd name="connsiteX2" fmla="*/ 593408 w 728662"/>
                  <a:gd name="connsiteY2" fmla="*/ 329565 h 427672"/>
                  <a:gd name="connsiteX3" fmla="*/ 728663 w 728662"/>
                  <a:gd name="connsiteY3" fmla="*/ 0 h 427672"/>
                  <a:gd name="connsiteX4" fmla="*/ 336233 w 728662"/>
                  <a:gd name="connsiteY4" fmla="*/ 29813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662" h="427672">
                    <a:moveTo>
                      <a:pt x="0" y="354330"/>
                    </a:moveTo>
                    <a:lnTo>
                      <a:pt x="121920" y="427672"/>
                    </a:lnTo>
                    <a:lnTo>
                      <a:pt x="593408" y="329565"/>
                    </a:lnTo>
                    <a:lnTo>
                      <a:pt x="728663" y="0"/>
                    </a:lnTo>
                    <a:lnTo>
                      <a:pt x="336233" y="298132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3735FC6-DEE1-4813-BF87-93280280CE9D}"/>
                  </a:ext>
                </a:extLst>
              </p:cNvPr>
              <p:cNvSpPr/>
              <p:nvPr/>
            </p:nvSpPr>
            <p:spPr>
              <a:xfrm>
                <a:off x="6511290" y="2902267"/>
                <a:ext cx="918209" cy="337185"/>
              </a:xfrm>
              <a:custGeom>
                <a:avLst/>
                <a:gdLst>
                  <a:gd name="connsiteX0" fmla="*/ 0 w 918209"/>
                  <a:gd name="connsiteY0" fmla="*/ 256223 h 337185"/>
                  <a:gd name="connsiteX1" fmla="*/ 664845 w 918209"/>
                  <a:gd name="connsiteY1" fmla="*/ 337185 h 337185"/>
                  <a:gd name="connsiteX2" fmla="*/ 918210 w 918209"/>
                  <a:gd name="connsiteY2" fmla="*/ 204788 h 337185"/>
                  <a:gd name="connsiteX3" fmla="*/ 525780 w 918209"/>
                  <a:gd name="connsiteY3" fmla="*/ 100965 h 337185"/>
                  <a:gd name="connsiteX4" fmla="*/ 334328 w 918209"/>
                  <a:gd name="connsiteY4" fmla="*/ 0 h 33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209" h="337185">
                    <a:moveTo>
                      <a:pt x="0" y="256223"/>
                    </a:moveTo>
                    <a:lnTo>
                      <a:pt x="664845" y="337185"/>
                    </a:lnTo>
                    <a:lnTo>
                      <a:pt x="918210" y="204788"/>
                    </a:lnTo>
                    <a:lnTo>
                      <a:pt x="525780" y="100965"/>
                    </a:lnTo>
                    <a:lnTo>
                      <a:pt x="33432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A41CA4-097A-40D0-BC7D-0D4B96298825}"/>
                  </a:ext>
                </a:extLst>
              </p:cNvPr>
              <p:cNvSpPr/>
              <p:nvPr/>
            </p:nvSpPr>
            <p:spPr>
              <a:xfrm>
                <a:off x="5355907" y="2468879"/>
                <a:ext cx="357187" cy="730567"/>
              </a:xfrm>
              <a:custGeom>
                <a:avLst/>
                <a:gdLst>
                  <a:gd name="connsiteX0" fmla="*/ 0 w 357187"/>
                  <a:gd name="connsiteY0" fmla="*/ 609600 h 730567"/>
                  <a:gd name="connsiteX1" fmla="*/ 169545 w 357187"/>
                  <a:gd name="connsiteY1" fmla="*/ 730568 h 730567"/>
                  <a:gd name="connsiteX2" fmla="*/ 357188 w 357187"/>
                  <a:gd name="connsiteY2" fmla="*/ 0 h 730567"/>
                  <a:gd name="connsiteX3" fmla="*/ 177165 w 357187"/>
                  <a:gd name="connsiteY3" fmla="*/ 38100 h 73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7" h="730567">
                    <a:moveTo>
                      <a:pt x="0" y="609600"/>
                    </a:moveTo>
                    <a:lnTo>
                      <a:pt x="169545" y="730568"/>
                    </a:lnTo>
                    <a:lnTo>
                      <a:pt x="357188" y="0"/>
                    </a:lnTo>
                    <a:lnTo>
                      <a:pt x="177165" y="3810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FD98938-792A-46A8-B9CA-7EBCD5AE1898}"/>
                  </a:ext>
                </a:extLst>
              </p:cNvPr>
              <p:cNvSpPr/>
              <p:nvPr/>
            </p:nvSpPr>
            <p:spPr>
              <a:xfrm>
                <a:off x="5525452" y="2468879"/>
                <a:ext cx="700087" cy="730567"/>
              </a:xfrm>
              <a:custGeom>
                <a:avLst/>
                <a:gdLst>
                  <a:gd name="connsiteX0" fmla="*/ 0 w 700087"/>
                  <a:gd name="connsiteY0" fmla="*/ 730568 h 730567"/>
                  <a:gd name="connsiteX1" fmla="*/ 187642 w 700087"/>
                  <a:gd name="connsiteY1" fmla="*/ 0 h 730567"/>
                  <a:gd name="connsiteX2" fmla="*/ 344805 w 700087"/>
                  <a:gd name="connsiteY2" fmla="*/ 295275 h 730567"/>
                  <a:gd name="connsiteX3" fmla="*/ 700088 w 700087"/>
                  <a:gd name="connsiteY3" fmla="*/ 307658 h 730567"/>
                  <a:gd name="connsiteX4" fmla="*/ 95250 w 700087"/>
                  <a:gd name="connsiteY4" fmla="*/ 728663 h 73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087" h="730567">
                    <a:moveTo>
                      <a:pt x="0" y="730568"/>
                    </a:moveTo>
                    <a:lnTo>
                      <a:pt x="187642" y="0"/>
                    </a:lnTo>
                    <a:lnTo>
                      <a:pt x="344805" y="295275"/>
                    </a:lnTo>
                    <a:lnTo>
                      <a:pt x="700088" y="307658"/>
                    </a:lnTo>
                    <a:lnTo>
                      <a:pt x="95250" y="72866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AAA3EF3-BEF0-4D77-BAF9-71E7929BE4C9}"/>
                  </a:ext>
                </a:extLst>
              </p:cNvPr>
              <p:cNvSpPr/>
              <p:nvPr/>
            </p:nvSpPr>
            <p:spPr>
              <a:xfrm>
                <a:off x="5870257" y="2764154"/>
                <a:ext cx="355282" cy="96202"/>
              </a:xfrm>
              <a:custGeom>
                <a:avLst/>
                <a:gdLst>
                  <a:gd name="connsiteX0" fmla="*/ 0 w 355282"/>
                  <a:gd name="connsiteY0" fmla="*/ 0 h 96202"/>
                  <a:gd name="connsiteX1" fmla="*/ 355283 w 355282"/>
                  <a:gd name="connsiteY1" fmla="*/ 12383 h 96202"/>
                  <a:gd name="connsiteX2" fmla="*/ 235267 w 355282"/>
                  <a:gd name="connsiteY2" fmla="*/ 96203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282" h="96202">
                    <a:moveTo>
                      <a:pt x="0" y="0"/>
                    </a:moveTo>
                    <a:lnTo>
                      <a:pt x="355283" y="12383"/>
                    </a:lnTo>
                    <a:lnTo>
                      <a:pt x="235267" y="96203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3DD8E1B-3B11-45A0-9032-1883D8147CB5}"/>
                  </a:ext>
                </a:extLst>
              </p:cNvPr>
              <p:cNvSpPr/>
              <p:nvPr/>
            </p:nvSpPr>
            <p:spPr>
              <a:xfrm>
                <a:off x="5620702" y="2776537"/>
                <a:ext cx="604837" cy="559117"/>
              </a:xfrm>
              <a:custGeom>
                <a:avLst/>
                <a:gdLst>
                  <a:gd name="connsiteX0" fmla="*/ 0 w 604837"/>
                  <a:gd name="connsiteY0" fmla="*/ 421005 h 559117"/>
                  <a:gd name="connsiteX1" fmla="*/ 320040 w 604837"/>
                  <a:gd name="connsiteY1" fmla="*/ 559118 h 559117"/>
                  <a:gd name="connsiteX2" fmla="*/ 604838 w 604837"/>
                  <a:gd name="connsiteY2" fmla="*/ 325755 h 559117"/>
                  <a:gd name="connsiteX3" fmla="*/ 604838 w 604837"/>
                  <a:gd name="connsiteY3" fmla="*/ 0 h 55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837" h="559117">
                    <a:moveTo>
                      <a:pt x="0" y="421005"/>
                    </a:moveTo>
                    <a:lnTo>
                      <a:pt x="320040" y="559118"/>
                    </a:lnTo>
                    <a:lnTo>
                      <a:pt x="604838" y="325755"/>
                    </a:lnTo>
                    <a:lnTo>
                      <a:pt x="604838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CDBF647-1730-4760-A428-8EAACA0087E4}"/>
                  </a:ext>
                </a:extLst>
              </p:cNvPr>
              <p:cNvSpPr/>
              <p:nvPr/>
            </p:nvSpPr>
            <p:spPr>
              <a:xfrm>
                <a:off x="6225540" y="3102292"/>
                <a:ext cx="285750" cy="926782"/>
              </a:xfrm>
              <a:custGeom>
                <a:avLst/>
                <a:gdLst>
                  <a:gd name="connsiteX0" fmla="*/ 244792 w 285750"/>
                  <a:gd name="connsiteY0" fmla="*/ 418148 h 926782"/>
                  <a:gd name="connsiteX1" fmla="*/ 0 w 285750"/>
                  <a:gd name="connsiteY1" fmla="*/ 0 h 926782"/>
                  <a:gd name="connsiteX2" fmla="*/ 285750 w 285750"/>
                  <a:gd name="connsiteY2" fmla="*/ 926783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926782">
                    <a:moveTo>
                      <a:pt x="244792" y="418148"/>
                    </a:moveTo>
                    <a:lnTo>
                      <a:pt x="0" y="0"/>
                    </a:lnTo>
                    <a:lnTo>
                      <a:pt x="285750" y="926783"/>
                    </a:lnTo>
                    <a:close/>
                  </a:path>
                </a:pathLst>
              </a:custGeom>
              <a:solidFill>
                <a:srgbClr val="0044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84C2A4C-BB6E-4BDD-B3E4-B9E4F2F42BEC}"/>
                  </a:ext>
                </a:extLst>
              </p:cNvPr>
              <p:cNvSpPr/>
              <p:nvPr/>
            </p:nvSpPr>
            <p:spPr>
              <a:xfrm>
                <a:off x="5940742" y="3102292"/>
                <a:ext cx="284797" cy="317182"/>
              </a:xfrm>
              <a:custGeom>
                <a:avLst/>
                <a:gdLst>
                  <a:gd name="connsiteX0" fmla="*/ 0 w 284797"/>
                  <a:gd name="connsiteY0" fmla="*/ 233363 h 317182"/>
                  <a:gd name="connsiteX1" fmla="*/ 144780 w 284797"/>
                  <a:gd name="connsiteY1" fmla="*/ 317183 h 317182"/>
                  <a:gd name="connsiteX2" fmla="*/ 284798 w 284797"/>
                  <a:gd name="connsiteY2" fmla="*/ 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797" h="317182">
                    <a:moveTo>
                      <a:pt x="0" y="233363"/>
                    </a:moveTo>
                    <a:lnTo>
                      <a:pt x="144780" y="317183"/>
                    </a:lnTo>
                    <a:lnTo>
                      <a:pt x="284798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5683929-BE39-4714-B6EB-3602CE431776}"/>
                  </a:ext>
                </a:extLst>
              </p:cNvPr>
              <p:cNvSpPr/>
              <p:nvPr/>
            </p:nvSpPr>
            <p:spPr>
              <a:xfrm>
                <a:off x="6225540" y="2653665"/>
                <a:ext cx="620077" cy="504825"/>
              </a:xfrm>
              <a:custGeom>
                <a:avLst/>
                <a:gdLst>
                  <a:gd name="connsiteX0" fmla="*/ 339090 w 620077"/>
                  <a:gd name="connsiteY0" fmla="*/ 0 h 504825"/>
                  <a:gd name="connsiteX1" fmla="*/ 0 w 620077"/>
                  <a:gd name="connsiteY1" fmla="*/ 122872 h 504825"/>
                  <a:gd name="connsiteX2" fmla="*/ 285750 w 620077"/>
                  <a:gd name="connsiteY2" fmla="*/ 504825 h 504825"/>
                  <a:gd name="connsiteX3" fmla="*/ 620078 w 620077"/>
                  <a:gd name="connsiteY3" fmla="*/ 248602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077" h="504825">
                    <a:moveTo>
                      <a:pt x="339090" y="0"/>
                    </a:moveTo>
                    <a:lnTo>
                      <a:pt x="0" y="122872"/>
                    </a:lnTo>
                    <a:lnTo>
                      <a:pt x="285750" y="504825"/>
                    </a:lnTo>
                    <a:lnTo>
                      <a:pt x="620078" y="248602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B58D923-0BA8-49BD-87CF-95E7E2048E04}"/>
                  </a:ext>
                </a:extLst>
              </p:cNvPr>
              <p:cNvSpPr/>
              <p:nvPr/>
            </p:nvSpPr>
            <p:spPr>
              <a:xfrm>
                <a:off x="6225540" y="2776537"/>
                <a:ext cx="285750" cy="381952"/>
              </a:xfrm>
              <a:custGeom>
                <a:avLst/>
                <a:gdLst>
                  <a:gd name="connsiteX0" fmla="*/ 0 w 285750"/>
                  <a:gd name="connsiteY0" fmla="*/ 0 h 381952"/>
                  <a:gd name="connsiteX1" fmla="*/ 0 w 285750"/>
                  <a:gd name="connsiteY1" fmla="*/ 325755 h 381952"/>
                  <a:gd name="connsiteX2" fmla="*/ 285750 w 285750"/>
                  <a:gd name="connsiteY2" fmla="*/ 381953 h 381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381952">
                    <a:moveTo>
                      <a:pt x="0" y="0"/>
                    </a:moveTo>
                    <a:lnTo>
                      <a:pt x="0" y="325755"/>
                    </a:lnTo>
                    <a:lnTo>
                      <a:pt x="285750" y="381953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BD51789-D7B0-48AC-8C29-D3C09D17E08C}"/>
                  </a:ext>
                </a:extLst>
              </p:cNvPr>
              <p:cNvSpPr/>
              <p:nvPr/>
            </p:nvSpPr>
            <p:spPr>
              <a:xfrm>
                <a:off x="5533072" y="2314575"/>
                <a:ext cx="295275" cy="192404"/>
              </a:xfrm>
              <a:custGeom>
                <a:avLst/>
                <a:gdLst>
                  <a:gd name="connsiteX0" fmla="*/ 0 w 295275"/>
                  <a:gd name="connsiteY0" fmla="*/ 192405 h 192404"/>
                  <a:gd name="connsiteX1" fmla="*/ 180023 w 295275"/>
                  <a:gd name="connsiteY1" fmla="*/ 154305 h 192404"/>
                  <a:gd name="connsiteX2" fmla="*/ 295275 w 295275"/>
                  <a:gd name="connsiteY2" fmla="*/ 0 h 19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75" h="192404">
                    <a:moveTo>
                      <a:pt x="0" y="192405"/>
                    </a:moveTo>
                    <a:lnTo>
                      <a:pt x="180023" y="154305"/>
                    </a:lnTo>
                    <a:lnTo>
                      <a:pt x="295275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E9D0771-864C-4AE9-9B8C-099518D162FD}"/>
                  </a:ext>
                </a:extLst>
              </p:cNvPr>
              <p:cNvSpPr/>
              <p:nvPr/>
            </p:nvSpPr>
            <p:spPr>
              <a:xfrm>
                <a:off x="5713095" y="2314575"/>
                <a:ext cx="263842" cy="449579"/>
              </a:xfrm>
              <a:custGeom>
                <a:avLst/>
                <a:gdLst>
                  <a:gd name="connsiteX0" fmla="*/ 115252 w 263842"/>
                  <a:gd name="connsiteY0" fmla="*/ 0 h 449579"/>
                  <a:gd name="connsiteX1" fmla="*/ 0 w 263842"/>
                  <a:gd name="connsiteY1" fmla="*/ 154305 h 449579"/>
                  <a:gd name="connsiteX2" fmla="*/ 157163 w 263842"/>
                  <a:gd name="connsiteY2" fmla="*/ 449580 h 449579"/>
                  <a:gd name="connsiteX3" fmla="*/ 263842 w 263842"/>
                  <a:gd name="connsiteY3" fmla="*/ 205740 h 44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2" h="449579">
                    <a:moveTo>
                      <a:pt x="115252" y="0"/>
                    </a:moveTo>
                    <a:lnTo>
                      <a:pt x="0" y="154305"/>
                    </a:lnTo>
                    <a:lnTo>
                      <a:pt x="157163" y="449580"/>
                    </a:lnTo>
                    <a:lnTo>
                      <a:pt x="263842" y="20574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8B79645-7985-4187-9FEE-43D595E59279}"/>
                  </a:ext>
                </a:extLst>
              </p:cNvPr>
              <p:cNvSpPr/>
              <p:nvPr/>
            </p:nvSpPr>
            <p:spPr>
              <a:xfrm>
                <a:off x="5713095" y="2468879"/>
                <a:ext cx="243839" cy="295275"/>
              </a:xfrm>
              <a:custGeom>
                <a:avLst/>
                <a:gdLst>
                  <a:gd name="connsiteX0" fmla="*/ 0 w 243839"/>
                  <a:gd name="connsiteY0" fmla="*/ 0 h 295275"/>
                  <a:gd name="connsiteX1" fmla="*/ 157163 w 243839"/>
                  <a:gd name="connsiteY1" fmla="*/ 295275 h 295275"/>
                  <a:gd name="connsiteX2" fmla="*/ 243840 w 243839"/>
                  <a:gd name="connsiteY2" fmla="*/ 96203 h 295275"/>
                  <a:gd name="connsiteX3" fmla="*/ 165735 w 243839"/>
                  <a:gd name="connsiteY3" fmla="*/ 23431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839" h="295275">
                    <a:moveTo>
                      <a:pt x="0" y="0"/>
                    </a:moveTo>
                    <a:lnTo>
                      <a:pt x="157163" y="295275"/>
                    </a:lnTo>
                    <a:lnTo>
                      <a:pt x="243840" y="96203"/>
                    </a:lnTo>
                    <a:lnTo>
                      <a:pt x="165735" y="234315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8DE260-BEB3-4101-8594-E432CBE6BAA8}"/>
                  </a:ext>
                </a:extLst>
              </p:cNvPr>
              <p:cNvSpPr/>
              <p:nvPr/>
            </p:nvSpPr>
            <p:spPr>
              <a:xfrm>
                <a:off x="5870257" y="2520315"/>
                <a:ext cx="355282" cy="256222"/>
              </a:xfrm>
              <a:custGeom>
                <a:avLst/>
                <a:gdLst>
                  <a:gd name="connsiteX0" fmla="*/ 0 w 355282"/>
                  <a:gd name="connsiteY0" fmla="*/ 243840 h 256222"/>
                  <a:gd name="connsiteX1" fmla="*/ 355283 w 355282"/>
                  <a:gd name="connsiteY1" fmla="*/ 256222 h 256222"/>
                  <a:gd name="connsiteX2" fmla="*/ 190500 w 355282"/>
                  <a:gd name="connsiteY2" fmla="*/ 64770 h 256222"/>
                  <a:gd name="connsiteX3" fmla="*/ 106680 w 355282"/>
                  <a:gd name="connsiteY3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282" h="256222">
                    <a:moveTo>
                      <a:pt x="0" y="243840"/>
                    </a:moveTo>
                    <a:lnTo>
                      <a:pt x="355283" y="256222"/>
                    </a:lnTo>
                    <a:lnTo>
                      <a:pt x="190500" y="6477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EA89718-4876-40C0-B60C-84805AEB4D56}"/>
                  </a:ext>
                </a:extLst>
              </p:cNvPr>
              <p:cNvSpPr/>
              <p:nvPr/>
            </p:nvSpPr>
            <p:spPr>
              <a:xfrm>
                <a:off x="5976937" y="2505075"/>
                <a:ext cx="587692" cy="271462"/>
              </a:xfrm>
              <a:custGeom>
                <a:avLst/>
                <a:gdLst>
                  <a:gd name="connsiteX0" fmla="*/ 71438 w 587692"/>
                  <a:gd name="connsiteY0" fmla="*/ 0 h 271462"/>
                  <a:gd name="connsiteX1" fmla="*/ 0 w 587692"/>
                  <a:gd name="connsiteY1" fmla="*/ 15240 h 271462"/>
                  <a:gd name="connsiteX2" fmla="*/ 83820 w 587692"/>
                  <a:gd name="connsiteY2" fmla="*/ 80010 h 271462"/>
                  <a:gd name="connsiteX3" fmla="*/ 248603 w 587692"/>
                  <a:gd name="connsiteY3" fmla="*/ 271463 h 271462"/>
                  <a:gd name="connsiteX4" fmla="*/ 587693 w 587692"/>
                  <a:gd name="connsiteY4" fmla="*/ 148590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692" h="271462">
                    <a:moveTo>
                      <a:pt x="71438" y="0"/>
                    </a:moveTo>
                    <a:lnTo>
                      <a:pt x="0" y="15240"/>
                    </a:lnTo>
                    <a:lnTo>
                      <a:pt x="83820" y="80010"/>
                    </a:lnTo>
                    <a:lnTo>
                      <a:pt x="248603" y="271463"/>
                    </a:lnTo>
                    <a:lnTo>
                      <a:pt x="587693" y="14859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9BA38E8-7FA5-4394-A8F5-A9BDD320A39D}"/>
                  </a:ext>
                </a:extLst>
              </p:cNvPr>
              <p:cNvSpPr/>
              <p:nvPr/>
            </p:nvSpPr>
            <p:spPr>
              <a:xfrm>
                <a:off x="5828347" y="2309812"/>
                <a:ext cx="148590" cy="210502"/>
              </a:xfrm>
              <a:custGeom>
                <a:avLst/>
                <a:gdLst>
                  <a:gd name="connsiteX0" fmla="*/ 0 w 148590"/>
                  <a:gd name="connsiteY0" fmla="*/ 4763 h 210502"/>
                  <a:gd name="connsiteX1" fmla="*/ 148590 w 148590"/>
                  <a:gd name="connsiteY1" fmla="*/ 210503 h 210502"/>
                  <a:gd name="connsiteX2" fmla="*/ 135255 w 148590"/>
                  <a:gd name="connsiteY2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10502">
                    <a:moveTo>
                      <a:pt x="0" y="4763"/>
                    </a:moveTo>
                    <a:lnTo>
                      <a:pt x="148590" y="210503"/>
                    </a:lnTo>
                    <a:lnTo>
                      <a:pt x="135255" y="0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DD7A93B-3F0A-465F-A503-B1FE586B9F2F}"/>
                  </a:ext>
                </a:extLst>
              </p:cNvPr>
              <p:cNvSpPr/>
              <p:nvPr/>
            </p:nvSpPr>
            <p:spPr>
              <a:xfrm>
                <a:off x="5963602" y="2309812"/>
                <a:ext cx="84772" cy="210502"/>
              </a:xfrm>
              <a:custGeom>
                <a:avLst/>
                <a:gdLst>
                  <a:gd name="connsiteX0" fmla="*/ 13335 w 84772"/>
                  <a:gd name="connsiteY0" fmla="*/ 210503 h 210502"/>
                  <a:gd name="connsiteX1" fmla="*/ 84772 w 84772"/>
                  <a:gd name="connsiteY1" fmla="*/ 195263 h 210502"/>
                  <a:gd name="connsiteX2" fmla="*/ 72390 w 84772"/>
                  <a:gd name="connsiteY2" fmla="*/ 74295 h 210502"/>
                  <a:gd name="connsiteX3" fmla="*/ 0 w 84772"/>
                  <a:gd name="connsiteY3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2" h="210502">
                    <a:moveTo>
                      <a:pt x="13335" y="210503"/>
                    </a:moveTo>
                    <a:lnTo>
                      <a:pt x="84772" y="195263"/>
                    </a:lnTo>
                    <a:lnTo>
                      <a:pt x="72390" y="74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FBAF042-F5F9-488B-8157-611A0C99B5F1}"/>
                  </a:ext>
                </a:extLst>
              </p:cNvPr>
              <p:cNvSpPr/>
              <p:nvPr/>
            </p:nvSpPr>
            <p:spPr>
              <a:xfrm>
                <a:off x="6035992" y="2384107"/>
                <a:ext cx="528637" cy="269557"/>
              </a:xfrm>
              <a:custGeom>
                <a:avLst/>
                <a:gdLst>
                  <a:gd name="connsiteX0" fmla="*/ 0 w 528637"/>
                  <a:gd name="connsiteY0" fmla="*/ 0 h 269557"/>
                  <a:gd name="connsiteX1" fmla="*/ 12383 w 528637"/>
                  <a:gd name="connsiteY1" fmla="*/ 120967 h 269557"/>
                  <a:gd name="connsiteX2" fmla="*/ 528638 w 528637"/>
                  <a:gd name="connsiteY2" fmla="*/ 269558 h 26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637" h="269557">
                    <a:moveTo>
                      <a:pt x="0" y="0"/>
                    </a:moveTo>
                    <a:lnTo>
                      <a:pt x="12383" y="120967"/>
                    </a:lnTo>
                    <a:lnTo>
                      <a:pt x="528638" y="269558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ED9BC7-6FC2-41FD-BD70-91125C220FFE}"/>
                  </a:ext>
                </a:extLst>
              </p:cNvPr>
              <p:cNvSpPr/>
              <p:nvPr/>
            </p:nvSpPr>
            <p:spPr>
              <a:xfrm>
                <a:off x="6247447" y="2459354"/>
                <a:ext cx="561022" cy="409575"/>
              </a:xfrm>
              <a:custGeom>
                <a:avLst/>
                <a:gdLst>
                  <a:gd name="connsiteX0" fmla="*/ 329565 w 561022"/>
                  <a:gd name="connsiteY0" fmla="*/ 0 h 409575"/>
                  <a:gd name="connsiteX1" fmla="*/ 241935 w 561022"/>
                  <a:gd name="connsiteY1" fmla="*/ 108585 h 409575"/>
                  <a:gd name="connsiteX2" fmla="*/ 0 w 561022"/>
                  <a:gd name="connsiteY2" fmla="*/ 45720 h 409575"/>
                  <a:gd name="connsiteX3" fmla="*/ 317183 w 561022"/>
                  <a:gd name="connsiteY3" fmla="*/ 194310 h 409575"/>
                  <a:gd name="connsiteX4" fmla="*/ 561022 w 561022"/>
                  <a:gd name="connsiteY4" fmla="*/ 4095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022" h="409575">
                    <a:moveTo>
                      <a:pt x="329565" y="0"/>
                    </a:moveTo>
                    <a:lnTo>
                      <a:pt x="241935" y="108585"/>
                    </a:lnTo>
                    <a:lnTo>
                      <a:pt x="0" y="45720"/>
                    </a:lnTo>
                    <a:lnTo>
                      <a:pt x="317183" y="194310"/>
                    </a:lnTo>
                    <a:lnTo>
                      <a:pt x="561022" y="409575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6240BDF-3BE6-4192-A1C1-CC36558E7158}"/>
                  </a:ext>
                </a:extLst>
              </p:cNvPr>
              <p:cNvSpPr/>
              <p:nvPr/>
            </p:nvSpPr>
            <p:spPr>
              <a:xfrm>
                <a:off x="6035992" y="2196465"/>
                <a:ext cx="453389" cy="371475"/>
              </a:xfrm>
              <a:custGeom>
                <a:avLst/>
                <a:gdLst>
                  <a:gd name="connsiteX0" fmla="*/ 0 w 453389"/>
                  <a:gd name="connsiteY0" fmla="*/ 187642 h 371475"/>
                  <a:gd name="connsiteX1" fmla="*/ 211455 w 453389"/>
                  <a:gd name="connsiteY1" fmla="*/ 308610 h 371475"/>
                  <a:gd name="connsiteX2" fmla="*/ 453390 w 453389"/>
                  <a:gd name="connsiteY2" fmla="*/ 371475 h 371475"/>
                  <a:gd name="connsiteX3" fmla="*/ 310515 w 453389"/>
                  <a:gd name="connsiteY3" fmla="*/ 0 h 371475"/>
                  <a:gd name="connsiteX4" fmla="*/ 113348 w 453389"/>
                  <a:gd name="connsiteY4" fmla="*/ 1333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389" h="371475">
                    <a:moveTo>
                      <a:pt x="0" y="187642"/>
                    </a:moveTo>
                    <a:lnTo>
                      <a:pt x="211455" y="308610"/>
                    </a:lnTo>
                    <a:lnTo>
                      <a:pt x="453390" y="371475"/>
                    </a:lnTo>
                    <a:lnTo>
                      <a:pt x="310515" y="0"/>
                    </a:lnTo>
                    <a:lnTo>
                      <a:pt x="113348" y="1333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3243CB2-772C-4AAE-A52A-2A4406945EC8}"/>
                  </a:ext>
                </a:extLst>
              </p:cNvPr>
              <p:cNvSpPr/>
              <p:nvPr/>
            </p:nvSpPr>
            <p:spPr>
              <a:xfrm>
                <a:off x="6035992" y="2209800"/>
                <a:ext cx="331470" cy="325754"/>
              </a:xfrm>
              <a:custGeom>
                <a:avLst/>
                <a:gdLst>
                  <a:gd name="connsiteX0" fmla="*/ 0 w 331470"/>
                  <a:gd name="connsiteY0" fmla="*/ 174308 h 325754"/>
                  <a:gd name="connsiteX1" fmla="*/ 211455 w 331470"/>
                  <a:gd name="connsiteY1" fmla="*/ 295275 h 325754"/>
                  <a:gd name="connsiteX2" fmla="*/ 331470 w 331470"/>
                  <a:gd name="connsiteY2" fmla="*/ 325755 h 325754"/>
                  <a:gd name="connsiteX3" fmla="*/ 113348 w 331470"/>
                  <a:gd name="connsiteY3" fmla="*/ 0 h 32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470" h="325754">
                    <a:moveTo>
                      <a:pt x="0" y="174308"/>
                    </a:moveTo>
                    <a:lnTo>
                      <a:pt x="211455" y="295275"/>
                    </a:lnTo>
                    <a:lnTo>
                      <a:pt x="331470" y="325755"/>
                    </a:lnTo>
                    <a:lnTo>
                      <a:pt x="113348" y="0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705A89-A96C-4979-9BC8-888A59C97996}"/>
                  </a:ext>
                </a:extLst>
              </p:cNvPr>
              <p:cNvSpPr/>
              <p:nvPr/>
            </p:nvSpPr>
            <p:spPr>
              <a:xfrm>
                <a:off x="5963602" y="2209800"/>
                <a:ext cx="185737" cy="174307"/>
              </a:xfrm>
              <a:custGeom>
                <a:avLst/>
                <a:gdLst>
                  <a:gd name="connsiteX0" fmla="*/ 0 w 185737"/>
                  <a:gd name="connsiteY0" fmla="*/ 100013 h 174307"/>
                  <a:gd name="connsiteX1" fmla="*/ 185738 w 185737"/>
                  <a:gd name="connsiteY1" fmla="*/ 0 h 174307"/>
                  <a:gd name="connsiteX2" fmla="*/ 72390 w 185737"/>
                  <a:gd name="connsiteY2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737" h="174307">
                    <a:moveTo>
                      <a:pt x="0" y="100013"/>
                    </a:moveTo>
                    <a:lnTo>
                      <a:pt x="185738" y="0"/>
                    </a:lnTo>
                    <a:lnTo>
                      <a:pt x="72390" y="174308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D07A37-5955-4A1C-BA96-1CFF7BCBF425}"/>
                  </a:ext>
                </a:extLst>
              </p:cNvPr>
              <p:cNvSpPr/>
              <p:nvPr/>
            </p:nvSpPr>
            <p:spPr>
              <a:xfrm>
                <a:off x="5828347" y="2109787"/>
                <a:ext cx="320992" cy="204787"/>
              </a:xfrm>
              <a:custGeom>
                <a:avLst/>
                <a:gdLst>
                  <a:gd name="connsiteX0" fmla="*/ 113348 w 320992"/>
                  <a:gd name="connsiteY0" fmla="*/ 0 h 204787"/>
                  <a:gd name="connsiteX1" fmla="*/ 0 w 320992"/>
                  <a:gd name="connsiteY1" fmla="*/ 204788 h 204787"/>
                  <a:gd name="connsiteX2" fmla="*/ 135255 w 320992"/>
                  <a:gd name="connsiteY2" fmla="*/ 200025 h 204787"/>
                  <a:gd name="connsiteX3" fmla="*/ 320993 w 320992"/>
                  <a:gd name="connsiteY3" fmla="*/ 100013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92" h="204787">
                    <a:moveTo>
                      <a:pt x="113348" y="0"/>
                    </a:moveTo>
                    <a:lnTo>
                      <a:pt x="0" y="204788"/>
                    </a:lnTo>
                    <a:lnTo>
                      <a:pt x="135255" y="200025"/>
                    </a:lnTo>
                    <a:lnTo>
                      <a:pt x="320993" y="100013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C24E99A-5611-4DC9-A48C-67C8DC846AE3}"/>
                  </a:ext>
                </a:extLst>
              </p:cNvPr>
              <p:cNvSpPr/>
              <p:nvPr/>
            </p:nvSpPr>
            <p:spPr>
              <a:xfrm>
                <a:off x="5941695" y="1924050"/>
                <a:ext cx="280987" cy="285750"/>
              </a:xfrm>
              <a:custGeom>
                <a:avLst/>
                <a:gdLst>
                  <a:gd name="connsiteX0" fmla="*/ 139065 w 280987"/>
                  <a:gd name="connsiteY0" fmla="*/ 20002 h 285750"/>
                  <a:gd name="connsiteX1" fmla="*/ 0 w 280987"/>
                  <a:gd name="connsiteY1" fmla="*/ 185738 h 285750"/>
                  <a:gd name="connsiteX2" fmla="*/ 206692 w 280987"/>
                  <a:gd name="connsiteY2" fmla="*/ 285750 h 285750"/>
                  <a:gd name="connsiteX3" fmla="*/ 280988 w 280987"/>
                  <a:gd name="connsiteY3" fmla="*/ 130492 h 285750"/>
                  <a:gd name="connsiteX4" fmla="*/ 197167 w 280987"/>
                  <a:gd name="connsiteY4" fmla="*/ 0 h 285750"/>
                  <a:gd name="connsiteX5" fmla="*/ 139065 w 280987"/>
                  <a:gd name="connsiteY5" fmla="*/ 2000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987" h="285750">
                    <a:moveTo>
                      <a:pt x="139065" y="20002"/>
                    </a:moveTo>
                    <a:cubicBezTo>
                      <a:pt x="139065" y="13335"/>
                      <a:pt x="0" y="185738"/>
                      <a:pt x="0" y="185738"/>
                    </a:cubicBezTo>
                    <a:lnTo>
                      <a:pt x="206692" y="285750"/>
                    </a:lnTo>
                    <a:lnTo>
                      <a:pt x="280988" y="130492"/>
                    </a:lnTo>
                    <a:lnTo>
                      <a:pt x="197167" y="0"/>
                    </a:lnTo>
                    <a:cubicBezTo>
                      <a:pt x="198120" y="952"/>
                      <a:pt x="139065" y="22860"/>
                      <a:pt x="139065" y="20002"/>
                    </a:cubicBez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05DF515-94A5-495F-8082-0C7FC17719DE}"/>
                  </a:ext>
                </a:extLst>
              </p:cNvPr>
              <p:cNvSpPr/>
              <p:nvPr/>
            </p:nvSpPr>
            <p:spPr>
              <a:xfrm>
                <a:off x="6346507" y="2122170"/>
                <a:ext cx="230504" cy="445770"/>
              </a:xfrm>
              <a:custGeom>
                <a:avLst/>
                <a:gdLst>
                  <a:gd name="connsiteX0" fmla="*/ 142875 w 230504"/>
                  <a:gd name="connsiteY0" fmla="*/ 445770 h 445770"/>
                  <a:gd name="connsiteX1" fmla="*/ 230505 w 230504"/>
                  <a:gd name="connsiteY1" fmla="*/ 337185 h 445770"/>
                  <a:gd name="connsiteX2" fmla="*/ 12383 w 230504"/>
                  <a:gd name="connsiteY2" fmla="*/ 0 h 445770"/>
                  <a:gd name="connsiteX3" fmla="*/ 0 w 230504"/>
                  <a:gd name="connsiteY3" fmla="*/ 7429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04" h="445770">
                    <a:moveTo>
                      <a:pt x="142875" y="445770"/>
                    </a:moveTo>
                    <a:lnTo>
                      <a:pt x="230505" y="337185"/>
                    </a:lnTo>
                    <a:lnTo>
                      <a:pt x="12383" y="0"/>
                    </a:lnTo>
                    <a:lnTo>
                      <a:pt x="0" y="7429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A24B890-5795-420E-97D2-4D2852C84446}"/>
                  </a:ext>
                </a:extLst>
              </p:cNvPr>
              <p:cNvSpPr/>
              <p:nvPr/>
            </p:nvSpPr>
            <p:spPr>
              <a:xfrm>
                <a:off x="6149340" y="2029777"/>
                <a:ext cx="197167" cy="180022"/>
              </a:xfrm>
              <a:custGeom>
                <a:avLst/>
                <a:gdLst>
                  <a:gd name="connsiteX0" fmla="*/ 113347 w 197167"/>
                  <a:gd name="connsiteY0" fmla="*/ 0 h 180022"/>
                  <a:gd name="connsiteX1" fmla="*/ 74295 w 197167"/>
                  <a:gd name="connsiteY1" fmla="*/ 25718 h 180022"/>
                  <a:gd name="connsiteX2" fmla="*/ 0 w 197167"/>
                  <a:gd name="connsiteY2" fmla="*/ 180023 h 180022"/>
                  <a:gd name="connsiteX3" fmla="*/ 197167 w 197167"/>
                  <a:gd name="connsiteY3" fmla="*/ 166688 h 180022"/>
                  <a:gd name="connsiteX4" fmla="*/ 132397 w 197167"/>
                  <a:gd name="connsiteY4" fmla="*/ 38100 h 180022"/>
                  <a:gd name="connsiteX5" fmla="*/ 164782 w 197167"/>
                  <a:gd name="connsiteY5" fmla="*/ 28575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167" h="180022">
                    <a:moveTo>
                      <a:pt x="113347" y="0"/>
                    </a:moveTo>
                    <a:lnTo>
                      <a:pt x="74295" y="25718"/>
                    </a:lnTo>
                    <a:lnTo>
                      <a:pt x="0" y="180023"/>
                    </a:lnTo>
                    <a:lnTo>
                      <a:pt x="197167" y="166688"/>
                    </a:lnTo>
                    <a:lnTo>
                      <a:pt x="132397" y="38100"/>
                    </a:lnTo>
                    <a:lnTo>
                      <a:pt x="164782" y="28575"/>
                    </a:lnTo>
                    <a:close/>
                  </a:path>
                </a:pathLst>
              </a:custGeom>
              <a:solidFill>
                <a:srgbClr val="0084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9F48769-C25D-4D02-9313-D18F9ED486BB}"/>
                  </a:ext>
                </a:extLst>
              </p:cNvPr>
              <p:cNvSpPr/>
              <p:nvPr/>
            </p:nvSpPr>
            <p:spPr>
              <a:xfrm>
                <a:off x="6281737" y="2058352"/>
                <a:ext cx="77152" cy="138112"/>
              </a:xfrm>
              <a:custGeom>
                <a:avLst/>
                <a:gdLst>
                  <a:gd name="connsiteX0" fmla="*/ 32385 w 77152"/>
                  <a:gd name="connsiteY0" fmla="*/ 0 h 138112"/>
                  <a:gd name="connsiteX1" fmla="*/ 0 w 77152"/>
                  <a:gd name="connsiteY1" fmla="*/ 9525 h 138112"/>
                  <a:gd name="connsiteX2" fmla="*/ 64770 w 77152"/>
                  <a:gd name="connsiteY2" fmla="*/ 138113 h 138112"/>
                  <a:gd name="connsiteX3" fmla="*/ 77153 w 77152"/>
                  <a:gd name="connsiteY3" fmla="*/ 63818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138112">
                    <a:moveTo>
                      <a:pt x="32385" y="0"/>
                    </a:moveTo>
                    <a:lnTo>
                      <a:pt x="0" y="9525"/>
                    </a:lnTo>
                    <a:lnTo>
                      <a:pt x="64770" y="138113"/>
                    </a:lnTo>
                    <a:lnTo>
                      <a:pt x="77153" y="63818"/>
                    </a:lnTo>
                    <a:close/>
                  </a:path>
                </a:pathLst>
              </a:custGeom>
              <a:solidFill>
                <a:srgbClr val="0854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1554125-7638-4D05-AD11-665E2AC75F4B}"/>
                  </a:ext>
                </a:extLst>
              </p:cNvPr>
              <p:cNvSpPr/>
              <p:nvPr/>
            </p:nvSpPr>
            <p:spPr>
              <a:xfrm>
                <a:off x="6139815" y="1925002"/>
                <a:ext cx="122872" cy="130492"/>
              </a:xfrm>
              <a:custGeom>
                <a:avLst/>
                <a:gdLst>
                  <a:gd name="connsiteX0" fmla="*/ 79057 w 122872"/>
                  <a:gd name="connsiteY0" fmla="*/ 33338 h 130492"/>
                  <a:gd name="connsiteX1" fmla="*/ 0 w 122872"/>
                  <a:gd name="connsiteY1" fmla="*/ 0 h 130492"/>
                  <a:gd name="connsiteX2" fmla="*/ 83820 w 122872"/>
                  <a:gd name="connsiteY2" fmla="*/ 130493 h 130492"/>
                  <a:gd name="connsiteX3" fmla="*/ 122872 w 122872"/>
                  <a:gd name="connsiteY3" fmla="*/ 104775 h 13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872" h="130492">
                    <a:moveTo>
                      <a:pt x="79057" y="33338"/>
                    </a:moveTo>
                    <a:lnTo>
                      <a:pt x="0" y="0"/>
                    </a:lnTo>
                    <a:lnTo>
                      <a:pt x="83820" y="130493"/>
                    </a:lnTo>
                    <a:lnTo>
                      <a:pt x="122872" y="104775"/>
                    </a:lnTo>
                    <a:close/>
                  </a:path>
                </a:pathLst>
              </a:custGeom>
              <a:solidFill>
                <a:srgbClr val="74D1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4" name="Graphic 1222">
              <a:extLst>
                <a:ext uri="{FF2B5EF4-FFF2-40B4-BE49-F238E27FC236}">
                  <a16:creationId xmlns:a16="http://schemas.microsoft.com/office/drawing/2014/main" id="{1CDDAF2F-C624-43A8-901C-C5EFF71089B0}"/>
                </a:ext>
              </a:extLst>
            </p:cNvPr>
            <p:cNvGrpSpPr/>
            <p:nvPr/>
          </p:nvGrpSpPr>
          <p:grpSpPr>
            <a:xfrm>
              <a:off x="4795837" y="1753552"/>
              <a:ext cx="2599372" cy="1343977"/>
              <a:chOff x="4795837" y="1753552"/>
              <a:chExt cx="2599372" cy="1343977"/>
            </a:xfrm>
            <a:solidFill>
              <a:schemeClr val="accent1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F77FF620-B131-4327-94EF-871816AFC090}"/>
                  </a:ext>
                </a:extLst>
              </p:cNvPr>
              <p:cNvSpPr/>
              <p:nvPr/>
            </p:nvSpPr>
            <p:spPr>
              <a:xfrm>
                <a:off x="5263515" y="3078479"/>
                <a:ext cx="119062" cy="19050"/>
              </a:xfrm>
              <a:custGeom>
                <a:avLst/>
                <a:gdLst>
                  <a:gd name="connsiteX0" fmla="*/ 119063 w 119062"/>
                  <a:gd name="connsiteY0" fmla="*/ 19050 h 19050"/>
                  <a:gd name="connsiteX1" fmla="*/ 92392 w 119062"/>
                  <a:gd name="connsiteY1" fmla="*/ 0 h 19050"/>
                  <a:gd name="connsiteX2" fmla="*/ 0 w 119062"/>
                  <a:gd name="connsiteY2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062" h="19050">
                    <a:moveTo>
                      <a:pt x="119063" y="19050"/>
                    </a:moveTo>
                    <a:lnTo>
                      <a:pt x="92392" y="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D632CD3-BD5A-486F-ABDB-8DC8BCD361F7}"/>
                  </a:ext>
                </a:extLst>
              </p:cNvPr>
              <p:cNvSpPr/>
              <p:nvPr/>
            </p:nvSpPr>
            <p:spPr>
              <a:xfrm>
                <a:off x="4795837" y="2748915"/>
                <a:ext cx="695325" cy="348614"/>
              </a:xfrm>
              <a:custGeom>
                <a:avLst/>
                <a:gdLst>
                  <a:gd name="connsiteX0" fmla="*/ 467678 w 695325"/>
                  <a:gd name="connsiteY0" fmla="*/ 348615 h 348614"/>
                  <a:gd name="connsiteX1" fmla="*/ 560070 w 695325"/>
                  <a:gd name="connsiteY1" fmla="*/ 329565 h 348614"/>
                  <a:gd name="connsiteX2" fmla="*/ 695325 w 695325"/>
                  <a:gd name="connsiteY2" fmla="*/ 0 h 348614"/>
                  <a:gd name="connsiteX3" fmla="*/ 302895 w 695325"/>
                  <a:gd name="connsiteY3" fmla="*/ 298132 h 348614"/>
                  <a:gd name="connsiteX4" fmla="*/ 0 w 695325"/>
                  <a:gd name="connsiteY4" fmla="*/ 348615 h 348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348614">
                    <a:moveTo>
                      <a:pt x="467678" y="348615"/>
                    </a:moveTo>
                    <a:lnTo>
                      <a:pt x="560070" y="329565"/>
                    </a:lnTo>
                    <a:lnTo>
                      <a:pt x="695325" y="0"/>
                    </a:lnTo>
                    <a:lnTo>
                      <a:pt x="302895" y="298132"/>
                    </a:lnTo>
                    <a:lnTo>
                      <a:pt x="0" y="348615"/>
                    </a:lnTo>
                    <a:close/>
                  </a:path>
                </a:pathLst>
              </a:custGeom>
              <a:solidFill>
                <a:srgbClr val="DBF3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60FEEC-8419-45EA-A292-880CF562B1AC}"/>
                  </a:ext>
                </a:extLst>
              </p:cNvPr>
              <p:cNvSpPr/>
              <p:nvPr/>
            </p:nvSpPr>
            <p:spPr>
              <a:xfrm>
                <a:off x="6590347" y="2902267"/>
                <a:ext cx="804862" cy="195262"/>
              </a:xfrm>
              <a:custGeom>
                <a:avLst/>
                <a:gdLst>
                  <a:gd name="connsiteX0" fmla="*/ 804863 w 804862"/>
                  <a:gd name="connsiteY0" fmla="*/ 195263 h 195262"/>
                  <a:gd name="connsiteX1" fmla="*/ 446722 w 804862"/>
                  <a:gd name="connsiteY1" fmla="*/ 100965 h 195262"/>
                  <a:gd name="connsiteX2" fmla="*/ 255270 w 804862"/>
                  <a:gd name="connsiteY2" fmla="*/ 0 h 195262"/>
                  <a:gd name="connsiteX3" fmla="*/ 0 w 804862"/>
                  <a:gd name="connsiteY3" fmla="*/ 195263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4862" h="195262">
                    <a:moveTo>
                      <a:pt x="804863" y="195263"/>
                    </a:moveTo>
                    <a:lnTo>
                      <a:pt x="446722" y="100965"/>
                    </a:lnTo>
                    <a:lnTo>
                      <a:pt x="255270" y="0"/>
                    </a:lnTo>
                    <a:lnTo>
                      <a:pt x="0" y="195263"/>
                    </a:lnTo>
                    <a:close/>
                  </a:path>
                </a:pathLst>
              </a:custGeom>
              <a:solidFill>
                <a:srgbClr val="8ADD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087E021-806A-4C36-BA88-DAE20CAA791F}"/>
                  </a:ext>
                </a:extLst>
              </p:cNvPr>
              <p:cNvSpPr/>
              <p:nvPr/>
            </p:nvSpPr>
            <p:spPr>
              <a:xfrm>
                <a:off x="5355907" y="2468879"/>
                <a:ext cx="357187" cy="628650"/>
              </a:xfrm>
              <a:custGeom>
                <a:avLst/>
                <a:gdLst>
                  <a:gd name="connsiteX0" fmla="*/ 196215 w 357187"/>
                  <a:gd name="connsiteY0" fmla="*/ 628650 h 628650"/>
                  <a:gd name="connsiteX1" fmla="*/ 357188 w 357187"/>
                  <a:gd name="connsiteY1" fmla="*/ 0 h 628650"/>
                  <a:gd name="connsiteX2" fmla="*/ 177165 w 357187"/>
                  <a:gd name="connsiteY2" fmla="*/ 38100 h 628650"/>
                  <a:gd name="connsiteX3" fmla="*/ 0 w 357187"/>
                  <a:gd name="connsiteY3" fmla="*/ 609600 h 628650"/>
                  <a:gd name="connsiteX4" fmla="*/ 26670 w 357187"/>
                  <a:gd name="connsiteY4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187" h="628650">
                    <a:moveTo>
                      <a:pt x="196215" y="628650"/>
                    </a:moveTo>
                    <a:lnTo>
                      <a:pt x="357188" y="0"/>
                    </a:lnTo>
                    <a:lnTo>
                      <a:pt x="177165" y="38100"/>
                    </a:lnTo>
                    <a:lnTo>
                      <a:pt x="0" y="609600"/>
                    </a:lnTo>
                    <a:lnTo>
                      <a:pt x="26670" y="62865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11274A3-8094-4CB2-9DA3-FB39DEB87F16}"/>
                  </a:ext>
                </a:extLst>
              </p:cNvPr>
              <p:cNvSpPr/>
              <p:nvPr/>
            </p:nvSpPr>
            <p:spPr>
              <a:xfrm>
                <a:off x="5552122" y="2468879"/>
                <a:ext cx="673417" cy="628650"/>
              </a:xfrm>
              <a:custGeom>
                <a:avLst/>
                <a:gdLst>
                  <a:gd name="connsiteX0" fmla="*/ 212408 w 673417"/>
                  <a:gd name="connsiteY0" fmla="*/ 628650 h 628650"/>
                  <a:gd name="connsiteX1" fmla="*/ 673418 w 673417"/>
                  <a:gd name="connsiteY1" fmla="*/ 307658 h 628650"/>
                  <a:gd name="connsiteX2" fmla="*/ 318135 w 673417"/>
                  <a:gd name="connsiteY2" fmla="*/ 295275 h 628650"/>
                  <a:gd name="connsiteX3" fmla="*/ 160973 w 673417"/>
                  <a:gd name="connsiteY3" fmla="*/ 0 h 628650"/>
                  <a:gd name="connsiteX4" fmla="*/ 0 w 673417"/>
                  <a:gd name="connsiteY4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3417" h="628650">
                    <a:moveTo>
                      <a:pt x="212408" y="628650"/>
                    </a:moveTo>
                    <a:lnTo>
                      <a:pt x="673418" y="307658"/>
                    </a:lnTo>
                    <a:lnTo>
                      <a:pt x="318135" y="295275"/>
                    </a:lnTo>
                    <a:lnTo>
                      <a:pt x="160973" y="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9E2D35-1365-47A7-B953-7BA8C5AB8D09}"/>
                  </a:ext>
                </a:extLst>
              </p:cNvPr>
              <p:cNvSpPr/>
              <p:nvPr/>
            </p:nvSpPr>
            <p:spPr>
              <a:xfrm>
                <a:off x="5870257" y="2764154"/>
                <a:ext cx="355282" cy="96202"/>
              </a:xfrm>
              <a:custGeom>
                <a:avLst/>
                <a:gdLst>
                  <a:gd name="connsiteX0" fmla="*/ 0 w 355282"/>
                  <a:gd name="connsiteY0" fmla="*/ 0 h 96202"/>
                  <a:gd name="connsiteX1" fmla="*/ 355283 w 355282"/>
                  <a:gd name="connsiteY1" fmla="*/ 12383 h 96202"/>
                  <a:gd name="connsiteX2" fmla="*/ 235267 w 355282"/>
                  <a:gd name="connsiteY2" fmla="*/ 96203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282" h="96202">
                    <a:moveTo>
                      <a:pt x="0" y="0"/>
                    </a:moveTo>
                    <a:lnTo>
                      <a:pt x="355283" y="12383"/>
                    </a:lnTo>
                    <a:lnTo>
                      <a:pt x="235267" y="96203"/>
                    </a:lnTo>
                    <a:close/>
                  </a:path>
                </a:pathLst>
              </a:custGeom>
              <a:solidFill>
                <a:srgbClr val="8ADD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748F7C-1668-4344-B5DF-47C1FC2B8B60}"/>
                  </a:ext>
                </a:extLst>
              </p:cNvPr>
              <p:cNvSpPr/>
              <p:nvPr/>
            </p:nvSpPr>
            <p:spPr>
              <a:xfrm>
                <a:off x="5764529" y="2776537"/>
                <a:ext cx="461010" cy="320992"/>
              </a:xfrm>
              <a:custGeom>
                <a:avLst/>
                <a:gdLst>
                  <a:gd name="connsiteX0" fmla="*/ 461010 w 461010"/>
                  <a:gd name="connsiteY0" fmla="*/ 320992 h 320992"/>
                  <a:gd name="connsiteX1" fmla="*/ 461010 w 461010"/>
                  <a:gd name="connsiteY1" fmla="*/ 0 h 320992"/>
                  <a:gd name="connsiteX2" fmla="*/ 0 w 461010"/>
                  <a:gd name="connsiteY2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1010" h="320992">
                    <a:moveTo>
                      <a:pt x="461010" y="320992"/>
                    </a:moveTo>
                    <a:lnTo>
                      <a:pt x="461010" y="0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B7190D6-A348-4C98-BFAE-209A33281A2D}"/>
                  </a:ext>
                </a:extLst>
              </p:cNvPr>
              <p:cNvSpPr/>
              <p:nvPr/>
            </p:nvSpPr>
            <p:spPr>
              <a:xfrm>
                <a:off x="6225540" y="2653665"/>
                <a:ext cx="620077" cy="443864"/>
              </a:xfrm>
              <a:custGeom>
                <a:avLst/>
                <a:gdLst>
                  <a:gd name="connsiteX0" fmla="*/ 364807 w 620077"/>
                  <a:gd name="connsiteY0" fmla="*/ 443865 h 443864"/>
                  <a:gd name="connsiteX1" fmla="*/ 620078 w 620077"/>
                  <a:gd name="connsiteY1" fmla="*/ 248602 h 443864"/>
                  <a:gd name="connsiteX2" fmla="*/ 339090 w 620077"/>
                  <a:gd name="connsiteY2" fmla="*/ 0 h 443864"/>
                  <a:gd name="connsiteX3" fmla="*/ 0 w 620077"/>
                  <a:gd name="connsiteY3" fmla="*/ 122872 h 443864"/>
                  <a:gd name="connsiteX4" fmla="*/ 240982 w 620077"/>
                  <a:gd name="connsiteY4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077" h="443864">
                    <a:moveTo>
                      <a:pt x="364807" y="443865"/>
                    </a:moveTo>
                    <a:lnTo>
                      <a:pt x="620078" y="248602"/>
                    </a:lnTo>
                    <a:lnTo>
                      <a:pt x="339090" y="0"/>
                    </a:lnTo>
                    <a:lnTo>
                      <a:pt x="0" y="122872"/>
                    </a:lnTo>
                    <a:lnTo>
                      <a:pt x="240982" y="443865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7C9984-3239-4AED-BDCC-3A6607C51479}"/>
                  </a:ext>
                </a:extLst>
              </p:cNvPr>
              <p:cNvSpPr/>
              <p:nvPr/>
            </p:nvSpPr>
            <p:spPr>
              <a:xfrm>
                <a:off x="6225540" y="2776537"/>
                <a:ext cx="240982" cy="320992"/>
              </a:xfrm>
              <a:custGeom>
                <a:avLst/>
                <a:gdLst>
                  <a:gd name="connsiteX0" fmla="*/ 240982 w 240982"/>
                  <a:gd name="connsiteY0" fmla="*/ 320992 h 320992"/>
                  <a:gd name="connsiteX1" fmla="*/ 0 w 240982"/>
                  <a:gd name="connsiteY1" fmla="*/ 0 h 320992"/>
                  <a:gd name="connsiteX2" fmla="*/ 0 w 240982"/>
                  <a:gd name="connsiteY2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982" h="320992">
                    <a:moveTo>
                      <a:pt x="240982" y="320992"/>
                    </a:moveTo>
                    <a:lnTo>
                      <a:pt x="0" y="0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188F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B650F26-A052-4477-90EF-87425902780A}"/>
                  </a:ext>
                </a:extLst>
              </p:cNvPr>
              <p:cNvSpPr/>
              <p:nvPr/>
            </p:nvSpPr>
            <p:spPr>
              <a:xfrm>
                <a:off x="5533072" y="2314575"/>
                <a:ext cx="295275" cy="192404"/>
              </a:xfrm>
              <a:custGeom>
                <a:avLst/>
                <a:gdLst>
                  <a:gd name="connsiteX0" fmla="*/ 0 w 295275"/>
                  <a:gd name="connsiteY0" fmla="*/ 192405 h 192404"/>
                  <a:gd name="connsiteX1" fmla="*/ 180023 w 295275"/>
                  <a:gd name="connsiteY1" fmla="*/ 154305 h 192404"/>
                  <a:gd name="connsiteX2" fmla="*/ 295275 w 295275"/>
                  <a:gd name="connsiteY2" fmla="*/ 0 h 19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75" h="192404">
                    <a:moveTo>
                      <a:pt x="0" y="192405"/>
                    </a:moveTo>
                    <a:lnTo>
                      <a:pt x="180023" y="154305"/>
                    </a:lnTo>
                    <a:lnTo>
                      <a:pt x="295275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A253AFB-E390-4E19-BD54-F5FAF31717BE}"/>
                  </a:ext>
                </a:extLst>
              </p:cNvPr>
              <p:cNvSpPr/>
              <p:nvPr/>
            </p:nvSpPr>
            <p:spPr>
              <a:xfrm>
                <a:off x="5713095" y="2314575"/>
                <a:ext cx="263842" cy="449579"/>
              </a:xfrm>
              <a:custGeom>
                <a:avLst/>
                <a:gdLst>
                  <a:gd name="connsiteX0" fmla="*/ 115252 w 263842"/>
                  <a:gd name="connsiteY0" fmla="*/ 0 h 449579"/>
                  <a:gd name="connsiteX1" fmla="*/ 0 w 263842"/>
                  <a:gd name="connsiteY1" fmla="*/ 154305 h 449579"/>
                  <a:gd name="connsiteX2" fmla="*/ 157163 w 263842"/>
                  <a:gd name="connsiteY2" fmla="*/ 449580 h 449579"/>
                  <a:gd name="connsiteX3" fmla="*/ 263842 w 263842"/>
                  <a:gd name="connsiteY3" fmla="*/ 205740 h 44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2" h="449579">
                    <a:moveTo>
                      <a:pt x="115252" y="0"/>
                    </a:moveTo>
                    <a:lnTo>
                      <a:pt x="0" y="154305"/>
                    </a:lnTo>
                    <a:lnTo>
                      <a:pt x="157163" y="449580"/>
                    </a:lnTo>
                    <a:lnTo>
                      <a:pt x="263842" y="20574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88431F2-1FD2-41FE-9F1E-DA0C6CD2C8ED}"/>
                  </a:ext>
                </a:extLst>
              </p:cNvPr>
              <p:cNvSpPr/>
              <p:nvPr/>
            </p:nvSpPr>
            <p:spPr>
              <a:xfrm>
                <a:off x="5713095" y="2468879"/>
                <a:ext cx="243839" cy="295275"/>
              </a:xfrm>
              <a:custGeom>
                <a:avLst/>
                <a:gdLst>
                  <a:gd name="connsiteX0" fmla="*/ 0 w 243839"/>
                  <a:gd name="connsiteY0" fmla="*/ 0 h 295275"/>
                  <a:gd name="connsiteX1" fmla="*/ 157163 w 243839"/>
                  <a:gd name="connsiteY1" fmla="*/ 295275 h 295275"/>
                  <a:gd name="connsiteX2" fmla="*/ 243840 w 243839"/>
                  <a:gd name="connsiteY2" fmla="*/ 96203 h 295275"/>
                  <a:gd name="connsiteX3" fmla="*/ 165735 w 243839"/>
                  <a:gd name="connsiteY3" fmla="*/ 23431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839" h="295275">
                    <a:moveTo>
                      <a:pt x="0" y="0"/>
                    </a:moveTo>
                    <a:lnTo>
                      <a:pt x="157163" y="295275"/>
                    </a:lnTo>
                    <a:lnTo>
                      <a:pt x="243840" y="96203"/>
                    </a:lnTo>
                    <a:lnTo>
                      <a:pt x="165735" y="234315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3F42ED5-83B2-4EDB-9C48-B851866A1E3A}"/>
                  </a:ext>
                </a:extLst>
              </p:cNvPr>
              <p:cNvSpPr/>
              <p:nvPr/>
            </p:nvSpPr>
            <p:spPr>
              <a:xfrm>
                <a:off x="5870257" y="2520315"/>
                <a:ext cx="355282" cy="256222"/>
              </a:xfrm>
              <a:custGeom>
                <a:avLst/>
                <a:gdLst>
                  <a:gd name="connsiteX0" fmla="*/ 0 w 355282"/>
                  <a:gd name="connsiteY0" fmla="*/ 243840 h 256222"/>
                  <a:gd name="connsiteX1" fmla="*/ 355283 w 355282"/>
                  <a:gd name="connsiteY1" fmla="*/ 256222 h 256222"/>
                  <a:gd name="connsiteX2" fmla="*/ 190500 w 355282"/>
                  <a:gd name="connsiteY2" fmla="*/ 64770 h 256222"/>
                  <a:gd name="connsiteX3" fmla="*/ 106680 w 355282"/>
                  <a:gd name="connsiteY3" fmla="*/ 0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282" h="256222">
                    <a:moveTo>
                      <a:pt x="0" y="243840"/>
                    </a:moveTo>
                    <a:lnTo>
                      <a:pt x="355283" y="256222"/>
                    </a:lnTo>
                    <a:lnTo>
                      <a:pt x="190500" y="6477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F337190-A002-4EFB-8907-9BFCB734E217}"/>
                  </a:ext>
                </a:extLst>
              </p:cNvPr>
              <p:cNvSpPr/>
              <p:nvPr/>
            </p:nvSpPr>
            <p:spPr>
              <a:xfrm>
                <a:off x="5976937" y="2505075"/>
                <a:ext cx="587692" cy="271462"/>
              </a:xfrm>
              <a:custGeom>
                <a:avLst/>
                <a:gdLst>
                  <a:gd name="connsiteX0" fmla="*/ 71438 w 587692"/>
                  <a:gd name="connsiteY0" fmla="*/ 0 h 271462"/>
                  <a:gd name="connsiteX1" fmla="*/ 0 w 587692"/>
                  <a:gd name="connsiteY1" fmla="*/ 15240 h 271462"/>
                  <a:gd name="connsiteX2" fmla="*/ 83820 w 587692"/>
                  <a:gd name="connsiteY2" fmla="*/ 80010 h 271462"/>
                  <a:gd name="connsiteX3" fmla="*/ 248603 w 587692"/>
                  <a:gd name="connsiteY3" fmla="*/ 271463 h 271462"/>
                  <a:gd name="connsiteX4" fmla="*/ 587693 w 587692"/>
                  <a:gd name="connsiteY4" fmla="*/ 148590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692" h="271462">
                    <a:moveTo>
                      <a:pt x="71438" y="0"/>
                    </a:moveTo>
                    <a:lnTo>
                      <a:pt x="0" y="15240"/>
                    </a:lnTo>
                    <a:lnTo>
                      <a:pt x="83820" y="80010"/>
                    </a:lnTo>
                    <a:lnTo>
                      <a:pt x="248603" y="271463"/>
                    </a:lnTo>
                    <a:lnTo>
                      <a:pt x="587693" y="14859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DE62CDB-A788-4736-97CD-CEA921AD80D6}"/>
                  </a:ext>
                </a:extLst>
              </p:cNvPr>
              <p:cNvSpPr/>
              <p:nvPr/>
            </p:nvSpPr>
            <p:spPr>
              <a:xfrm>
                <a:off x="5828347" y="2309812"/>
                <a:ext cx="148590" cy="210502"/>
              </a:xfrm>
              <a:custGeom>
                <a:avLst/>
                <a:gdLst>
                  <a:gd name="connsiteX0" fmla="*/ 0 w 148590"/>
                  <a:gd name="connsiteY0" fmla="*/ 4763 h 210502"/>
                  <a:gd name="connsiteX1" fmla="*/ 148590 w 148590"/>
                  <a:gd name="connsiteY1" fmla="*/ 210503 h 210502"/>
                  <a:gd name="connsiteX2" fmla="*/ 135255 w 148590"/>
                  <a:gd name="connsiteY2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10502">
                    <a:moveTo>
                      <a:pt x="0" y="4763"/>
                    </a:moveTo>
                    <a:lnTo>
                      <a:pt x="148590" y="210503"/>
                    </a:lnTo>
                    <a:lnTo>
                      <a:pt x="135255" y="0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6FE0C2E-046F-4955-9710-808280978691}"/>
                  </a:ext>
                </a:extLst>
              </p:cNvPr>
              <p:cNvSpPr/>
              <p:nvPr/>
            </p:nvSpPr>
            <p:spPr>
              <a:xfrm>
                <a:off x="5828347" y="2314575"/>
                <a:ext cx="148590" cy="205740"/>
              </a:xfrm>
              <a:custGeom>
                <a:avLst/>
                <a:gdLst>
                  <a:gd name="connsiteX0" fmla="*/ 0 w 148590"/>
                  <a:gd name="connsiteY0" fmla="*/ 0 h 205740"/>
                  <a:gd name="connsiteX1" fmla="*/ 148590 w 148590"/>
                  <a:gd name="connsiteY1" fmla="*/ 205740 h 205740"/>
                  <a:gd name="connsiteX2" fmla="*/ 143828 w 148590"/>
                  <a:gd name="connsiteY2" fmla="*/ 135255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90" h="205740">
                    <a:moveTo>
                      <a:pt x="0" y="0"/>
                    </a:moveTo>
                    <a:lnTo>
                      <a:pt x="148590" y="205740"/>
                    </a:lnTo>
                    <a:lnTo>
                      <a:pt x="143828" y="135255"/>
                    </a:lnTo>
                    <a:close/>
                  </a:path>
                </a:pathLst>
              </a:custGeom>
              <a:solidFill>
                <a:srgbClr val="83DC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CE201A0-4929-498B-B023-7FC33155E6C5}"/>
                  </a:ext>
                </a:extLst>
              </p:cNvPr>
              <p:cNvSpPr/>
              <p:nvPr/>
            </p:nvSpPr>
            <p:spPr>
              <a:xfrm>
                <a:off x="5963602" y="2309812"/>
                <a:ext cx="84772" cy="210502"/>
              </a:xfrm>
              <a:custGeom>
                <a:avLst/>
                <a:gdLst>
                  <a:gd name="connsiteX0" fmla="*/ 13335 w 84772"/>
                  <a:gd name="connsiteY0" fmla="*/ 210503 h 210502"/>
                  <a:gd name="connsiteX1" fmla="*/ 84772 w 84772"/>
                  <a:gd name="connsiteY1" fmla="*/ 195263 h 210502"/>
                  <a:gd name="connsiteX2" fmla="*/ 72390 w 84772"/>
                  <a:gd name="connsiteY2" fmla="*/ 74295 h 210502"/>
                  <a:gd name="connsiteX3" fmla="*/ 0 w 84772"/>
                  <a:gd name="connsiteY3" fmla="*/ 0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2" h="210502">
                    <a:moveTo>
                      <a:pt x="13335" y="210503"/>
                    </a:moveTo>
                    <a:lnTo>
                      <a:pt x="84772" y="195263"/>
                    </a:lnTo>
                    <a:lnTo>
                      <a:pt x="72390" y="74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B1EFA89-3752-47BA-9C19-A50E0F1B46D2}"/>
                  </a:ext>
                </a:extLst>
              </p:cNvPr>
              <p:cNvSpPr/>
              <p:nvPr/>
            </p:nvSpPr>
            <p:spPr>
              <a:xfrm>
                <a:off x="6035992" y="2384107"/>
                <a:ext cx="528637" cy="269557"/>
              </a:xfrm>
              <a:custGeom>
                <a:avLst/>
                <a:gdLst>
                  <a:gd name="connsiteX0" fmla="*/ 0 w 528637"/>
                  <a:gd name="connsiteY0" fmla="*/ 0 h 269557"/>
                  <a:gd name="connsiteX1" fmla="*/ 12383 w 528637"/>
                  <a:gd name="connsiteY1" fmla="*/ 120967 h 269557"/>
                  <a:gd name="connsiteX2" fmla="*/ 528638 w 528637"/>
                  <a:gd name="connsiteY2" fmla="*/ 269558 h 26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637" h="269557">
                    <a:moveTo>
                      <a:pt x="0" y="0"/>
                    </a:moveTo>
                    <a:lnTo>
                      <a:pt x="12383" y="120967"/>
                    </a:lnTo>
                    <a:lnTo>
                      <a:pt x="528638" y="269558"/>
                    </a:lnTo>
                    <a:close/>
                  </a:path>
                </a:pathLst>
              </a:custGeom>
              <a:solidFill>
                <a:srgbClr val="FCF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A29C9E4-34C3-4E10-927F-18E8506164F0}"/>
                  </a:ext>
                </a:extLst>
              </p:cNvPr>
              <p:cNvSpPr/>
              <p:nvPr/>
            </p:nvSpPr>
            <p:spPr>
              <a:xfrm>
                <a:off x="6247447" y="2459354"/>
                <a:ext cx="561022" cy="409575"/>
              </a:xfrm>
              <a:custGeom>
                <a:avLst/>
                <a:gdLst>
                  <a:gd name="connsiteX0" fmla="*/ 329565 w 561022"/>
                  <a:gd name="connsiteY0" fmla="*/ 0 h 409575"/>
                  <a:gd name="connsiteX1" fmla="*/ 241935 w 561022"/>
                  <a:gd name="connsiteY1" fmla="*/ 108585 h 409575"/>
                  <a:gd name="connsiteX2" fmla="*/ 0 w 561022"/>
                  <a:gd name="connsiteY2" fmla="*/ 45720 h 409575"/>
                  <a:gd name="connsiteX3" fmla="*/ 317183 w 561022"/>
                  <a:gd name="connsiteY3" fmla="*/ 194310 h 409575"/>
                  <a:gd name="connsiteX4" fmla="*/ 561022 w 561022"/>
                  <a:gd name="connsiteY4" fmla="*/ 4095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022" h="409575">
                    <a:moveTo>
                      <a:pt x="329565" y="0"/>
                    </a:moveTo>
                    <a:lnTo>
                      <a:pt x="241935" y="108585"/>
                    </a:lnTo>
                    <a:lnTo>
                      <a:pt x="0" y="45720"/>
                    </a:lnTo>
                    <a:lnTo>
                      <a:pt x="317183" y="194310"/>
                    </a:lnTo>
                    <a:lnTo>
                      <a:pt x="561022" y="409575"/>
                    </a:lnTo>
                    <a:close/>
                  </a:path>
                </a:pathLst>
              </a:custGeom>
              <a:solidFill>
                <a:srgbClr val="36A3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C73C21-0DA2-42BC-9B42-DDCA17A01962}"/>
                  </a:ext>
                </a:extLst>
              </p:cNvPr>
              <p:cNvSpPr/>
              <p:nvPr/>
            </p:nvSpPr>
            <p:spPr>
              <a:xfrm>
                <a:off x="6149340" y="2196465"/>
                <a:ext cx="340042" cy="371475"/>
              </a:xfrm>
              <a:custGeom>
                <a:avLst/>
                <a:gdLst>
                  <a:gd name="connsiteX0" fmla="*/ 218122 w 340042"/>
                  <a:gd name="connsiteY0" fmla="*/ 339090 h 371475"/>
                  <a:gd name="connsiteX1" fmla="*/ 340042 w 340042"/>
                  <a:gd name="connsiteY1" fmla="*/ 371475 h 371475"/>
                  <a:gd name="connsiteX2" fmla="*/ 197167 w 340042"/>
                  <a:gd name="connsiteY2" fmla="*/ 0 h 371475"/>
                  <a:gd name="connsiteX3" fmla="*/ 0 w 340042"/>
                  <a:gd name="connsiteY3" fmla="*/ 1333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042" h="371475">
                    <a:moveTo>
                      <a:pt x="218122" y="339090"/>
                    </a:moveTo>
                    <a:lnTo>
                      <a:pt x="340042" y="371475"/>
                    </a:lnTo>
                    <a:lnTo>
                      <a:pt x="197167" y="0"/>
                    </a:lnTo>
                    <a:lnTo>
                      <a:pt x="0" y="13335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047C710-2452-44DD-99E5-5C7336CC27F5}"/>
                  </a:ext>
                </a:extLst>
              </p:cNvPr>
              <p:cNvSpPr/>
              <p:nvPr/>
            </p:nvSpPr>
            <p:spPr>
              <a:xfrm>
                <a:off x="6035992" y="2209800"/>
                <a:ext cx="331470" cy="325754"/>
              </a:xfrm>
              <a:custGeom>
                <a:avLst/>
                <a:gdLst>
                  <a:gd name="connsiteX0" fmla="*/ 0 w 331470"/>
                  <a:gd name="connsiteY0" fmla="*/ 174308 h 325754"/>
                  <a:gd name="connsiteX1" fmla="*/ 211455 w 331470"/>
                  <a:gd name="connsiteY1" fmla="*/ 295275 h 325754"/>
                  <a:gd name="connsiteX2" fmla="*/ 331470 w 331470"/>
                  <a:gd name="connsiteY2" fmla="*/ 325755 h 325754"/>
                  <a:gd name="connsiteX3" fmla="*/ 113348 w 331470"/>
                  <a:gd name="connsiteY3" fmla="*/ 0 h 32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470" h="325754">
                    <a:moveTo>
                      <a:pt x="0" y="174308"/>
                    </a:moveTo>
                    <a:lnTo>
                      <a:pt x="211455" y="295275"/>
                    </a:lnTo>
                    <a:lnTo>
                      <a:pt x="331470" y="325755"/>
                    </a:lnTo>
                    <a:lnTo>
                      <a:pt x="113348" y="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0B6928C-4C67-4689-89D0-18798942CB51}"/>
                  </a:ext>
                </a:extLst>
              </p:cNvPr>
              <p:cNvSpPr/>
              <p:nvPr/>
            </p:nvSpPr>
            <p:spPr>
              <a:xfrm>
                <a:off x="5963602" y="2209800"/>
                <a:ext cx="185737" cy="174307"/>
              </a:xfrm>
              <a:custGeom>
                <a:avLst/>
                <a:gdLst>
                  <a:gd name="connsiteX0" fmla="*/ 0 w 185737"/>
                  <a:gd name="connsiteY0" fmla="*/ 100013 h 174307"/>
                  <a:gd name="connsiteX1" fmla="*/ 185738 w 185737"/>
                  <a:gd name="connsiteY1" fmla="*/ 0 h 174307"/>
                  <a:gd name="connsiteX2" fmla="*/ 72390 w 185737"/>
                  <a:gd name="connsiteY2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737" h="174307">
                    <a:moveTo>
                      <a:pt x="0" y="100013"/>
                    </a:moveTo>
                    <a:lnTo>
                      <a:pt x="185738" y="0"/>
                    </a:lnTo>
                    <a:lnTo>
                      <a:pt x="72390" y="174308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B669614-4A3C-4343-B7DD-0E4C6552D91E}"/>
                  </a:ext>
                </a:extLst>
              </p:cNvPr>
              <p:cNvSpPr/>
              <p:nvPr/>
            </p:nvSpPr>
            <p:spPr>
              <a:xfrm>
                <a:off x="5828347" y="2109787"/>
                <a:ext cx="320992" cy="204787"/>
              </a:xfrm>
              <a:custGeom>
                <a:avLst/>
                <a:gdLst>
                  <a:gd name="connsiteX0" fmla="*/ 113348 w 320992"/>
                  <a:gd name="connsiteY0" fmla="*/ 0 h 204787"/>
                  <a:gd name="connsiteX1" fmla="*/ 0 w 320992"/>
                  <a:gd name="connsiteY1" fmla="*/ 204788 h 204787"/>
                  <a:gd name="connsiteX2" fmla="*/ 135255 w 320992"/>
                  <a:gd name="connsiteY2" fmla="*/ 200025 h 204787"/>
                  <a:gd name="connsiteX3" fmla="*/ 320993 w 320992"/>
                  <a:gd name="connsiteY3" fmla="*/ 100013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92" h="204787">
                    <a:moveTo>
                      <a:pt x="113348" y="0"/>
                    </a:moveTo>
                    <a:lnTo>
                      <a:pt x="0" y="204788"/>
                    </a:lnTo>
                    <a:lnTo>
                      <a:pt x="135255" y="200025"/>
                    </a:lnTo>
                    <a:lnTo>
                      <a:pt x="320993" y="100013"/>
                    </a:lnTo>
                    <a:close/>
                  </a:path>
                </a:pathLst>
              </a:custGeom>
              <a:solidFill>
                <a:srgbClr val="99E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64A1ACC-2E82-4738-8C61-35FC21EC53E8}"/>
                  </a:ext>
                </a:extLst>
              </p:cNvPr>
              <p:cNvSpPr/>
              <p:nvPr/>
            </p:nvSpPr>
            <p:spPr>
              <a:xfrm>
                <a:off x="5941695" y="1753552"/>
                <a:ext cx="281939" cy="456247"/>
              </a:xfrm>
              <a:custGeom>
                <a:avLst/>
                <a:gdLst>
                  <a:gd name="connsiteX0" fmla="*/ 110490 w 281939"/>
                  <a:gd name="connsiteY0" fmla="*/ 190500 h 456247"/>
                  <a:gd name="connsiteX1" fmla="*/ 0 w 281939"/>
                  <a:gd name="connsiteY1" fmla="*/ 356235 h 456247"/>
                  <a:gd name="connsiteX2" fmla="*/ 207645 w 281939"/>
                  <a:gd name="connsiteY2" fmla="*/ 456248 h 456247"/>
                  <a:gd name="connsiteX3" fmla="*/ 281940 w 281939"/>
                  <a:gd name="connsiteY3" fmla="*/ 301943 h 456247"/>
                  <a:gd name="connsiteX4" fmla="*/ 198120 w 281939"/>
                  <a:gd name="connsiteY4" fmla="*/ 0 h 45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939" h="456247">
                    <a:moveTo>
                      <a:pt x="110490" y="190500"/>
                    </a:moveTo>
                    <a:lnTo>
                      <a:pt x="0" y="356235"/>
                    </a:lnTo>
                    <a:lnTo>
                      <a:pt x="207645" y="456248"/>
                    </a:lnTo>
                    <a:lnTo>
                      <a:pt x="281940" y="301943"/>
                    </a:lnTo>
                    <a:lnTo>
                      <a:pt x="198120" y="0"/>
                    </a:lnTo>
                    <a:close/>
                  </a:path>
                </a:pathLst>
              </a:custGeom>
              <a:solidFill>
                <a:srgbClr val="B8F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D1B79-D5C3-46DA-A010-6C2C7C812361}"/>
                  </a:ext>
                </a:extLst>
              </p:cNvPr>
              <p:cNvSpPr/>
              <p:nvPr/>
            </p:nvSpPr>
            <p:spPr>
              <a:xfrm>
                <a:off x="6346507" y="2122170"/>
                <a:ext cx="230504" cy="445770"/>
              </a:xfrm>
              <a:custGeom>
                <a:avLst/>
                <a:gdLst>
                  <a:gd name="connsiteX0" fmla="*/ 142875 w 230504"/>
                  <a:gd name="connsiteY0" fmla="*/ 445770 h 445770"/>
                  <a:gd name="connsiteX1" fmla="*/ 230505 w 230504"/>
                  <a:gd name="connsiteY1" fmla="*/ 337185 h 445770"/>
                  <a:gd name="connsiteX2" fmla="*/ 12383 w 230504"/>
                  <a:gd name="connsiteY2" fmla="*/ 0 h 445770"/>
                  <a:gd name="connsiteX3" fmla="*/ 0 w 230504"/>
                  <a:gd name="connsiteY3" fmla="*/ 7429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04" h="445770">
                    <a:moveTo>
                      <a:pt x="142875" y="445770"/>
                    </a:moveTo>
                    <a:lnTo>
                      <a:pt x="230505" y="337185"/>
                    </a:lnTo>
                    <a:lnTo>
                      <a:pt x="12383" y="0"/>
                    </a:lnTo>
                    <a:lnTo>
                      <a:pt x="0" y="74295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3DFAADB-896B-4765-8EC5-F9EE7C5B3985}"/>
                  </a:ext>
                </a:extLst>
              </p:cNvPr>
              <p:cNvSpPr/>
              <p:nvPr/>
            </p:nvSpPr>
            <p:spPr>
              <a:xfrm>
                <a:off x="6149340" y="1982152"/>
                <a:ext cx="197167" cy="227647"/>
              </a:xfrm>
              <a:custGeom>
                <a:avLst/>
                <a:gdLst>
                  <a:gd name="connsiteX0" fmla="*/ 113347 w 197167"/>
                  <a:gd name="connsiteY0" fmla="*/ 0 h 227647"/>
                  <a:gd name="connsiteX1" fmla="*/ 74295 w 197167"/>
                  <a:gd name="connsiteY1" fmla="*/ 73343 h 227647"/>
                  <a:gd name="connsiteX2" fmla="*/ 0 w 197167"/>
                  <a:gd name="connsiteY2" fmla="*/ 227648 h 227647"/>
                  <a:gd name="connsiteX3" fmla="*/ 197167 w 197167"/>
                  <a:gd name="connsiteY3" fmla="*/ 214313 h 227647"/>
                  <a:gd name="connsiteX4" fmla="*/ 132397 w 197167"/>
                  <a:gd name="connsiteY4" fmla="*/ 85725 h 227647"/>
                  <a:gd name="connsiteX5" fmla="*/ 164782 w 197167"/>
                  <a:gd name="connsiteY5" fmla="*/ 76200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167" h="227647">
                    <a:moveTo>
                      <a:pt x="113347" y="0"/>
                    </a:moveTo>
                    <a:lnTo>
                      <a:pt x="74295" y="73343"/>
                    </a:lnTo>
                    <a:lnTo>
                      <a:pt x="0" y="227648"/>
                    </a:lnTo>
                    <a:lnTo>
                      <a:pt x="197167" y="214313"/>
                    </a:lnTo>
                    <a:lnTo>
                      <a:pt x="132397" y="85725"/>
                    </a:lnTo>
                    <a:lnTo>
                      <a:pt x="164782" y="76200"/>
                    </a:lnTo>
                    <a:close/>
                  </a:path>
                </a:pathLst>
              </a:custGeom>
              <a:solidFill>
                <a:srgbClr val="66CB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F64E8A5-9B83-4FAA-8D84-F9F1913F7186}"/>
                  </a:ext>
                </a:extLst>
              </p:cNvPr>
              <p:cNvSpPr/>
              <p:nvPr/>
            </p:nvSpPr>
            <p:spPr>
              <a:xfrm>
                <a:off x="6223634" y="1982152"/>
                <a:ext cx="90487" cy="85725"/>
              </a:xfrm>
              <a:custGeom>
                <a:avLst/>
                <a:gdLst>
                  <a:gd name="connsiteX0" fmla="*/ 39053 w 90487"/>
                  <a:gd name="connsiteY0" fmla="*/ 0 h 85725"/>
                  <a:gd name="connsiteX1" fmla="*/ 0 w 90487"/>
                  <a:gd name="connsiteY1" fmla="*/ 73343 h 85725"/>
                  <a:gd name="connsiteX2" fmla="*/ 58103 w 90487"/>
                  <a:gd name="connsiteY2" fmla="*/ 85725 h 85725"/>
                  <a:gd name="connsiteX3" fmla="*/ 90488 w 90487"/>
                  <a:gd name="connsiteY3" fmla="*/ 7620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" h="85725">
                    <a:moveTo>
                      <a:pt x="39053" y="0"/>
                    </a:moveTo>
                    <a:lnTo>
                      <a:pt x="0" y="73343"/>
                    </a:lnTo>
                    <a:lnTo>
                      <a:pt x="58103" y="85725"/>
                    </a:lnTo>
                    <a:lnTo>
                      <a:pt x="90488" y="76200"/>
                    </a:lnTo>
                    <a:close/>
                  </a:path>
                </a:pathLst>
              </a:custGeom>
              <a:solidFill>
                <a:srgbClr val="4DB8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248A6AB-F508-44AF-AAD4-AB288093EB3C}"/>
                  </a:ext>
                </a:extLst>
              </p:cNvPr>
              <p:cNvSpPr/>
              <p:nvPr/>
            </p:nvSpPr>
            <p:spPr>
              <a:xfrm>
                <a:off x="6281737" y="2058352"/>
                <a:ext cx="77152" cy="138112"/>
              </a:xfrm>
              <a:custGeom>
                <a:avLst/>
                <a:gdLst>
                  <a:gd name="connsiteX0" fmla="*/ 32385 w 77152"/>
                  <a:gd name="connsiteY0" fmla="*/ 0 h 138112"/>
                  <a:gd name="connsiteX1" fmla="*/ 0 w 77152"/>
                  <a:gd name="connsiteY1" fmla="*/ 9525 h 138112"/>
                  <a:gd name="connsiteX2" fmla="*/ 64770 w 77152"/>
                  <a:gd name="connsiteY2" fmla="*/ 138113 h 138112"/>
                  <a:gd name="connsiteX3" fmla="*/ 77153 w 77152"/>
                  <a:gd name="connsiteY3" fmla="*/ 63818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138112">
                    <a:moveTo>
                      <a:pt x="32385" y="0"/>
                    </a:moveTo>
                    <a:lnTo>
                      <a:pt x="0" y="9525"/>
                    </a:lnTo>
                    <a:lnTo>
                      <a:pt x="64770" y="138113"/>
                    </a:lnTo>
                    <a:lnTo>
                      <a:pt x="77153" y="63818"/>
                    </a:lnTo>
                    <a:close/>
                  </a:path>
                </a:pathLst>
              </a:custGeom>
              <a:solidFill>
                <a:srgbClr val="188F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E255D8B-E52B-408B-A278-FAE6EC3C7182}"/>
                  </a:ext>
                </a:extLst>
              </p:cNvPr>
              <p:cNvSpPr/>
              <p:nvPr/>
            </p:nvSpPr>
            <p:spPr>
              <a:xfrm>
                <a:off x="6139815" y="1753552"/>
                <a:ext cx="122872" cy="301942"/>
              </a:xfrm>
              <a:custGeom>
                <a:avLst/>
                <a:gdLst>
                  <a:gd name="connsiteX0" fmla="*/ 79057 w 122872"/>
                  <a:gd name="connsiteY0" fmla="*/ 157163 h 301942"/>
                  <a:gd name="connsiteX1" fmla="*/ 0 w 122872"/>
                  <a:gd name="connsiteY1" fmla="*/ 0 h 301942"/>
                  <a:gd name="connsiteX2" fmla="*/ 83820 w 122872"/>
                  <a:gd name="connsiteY2" fmla="*/ 301943 h 301942"/>
                  <a:gd name="connsiteX3" fmla="*/ 122872 w 122872"/>
                  <a:gd name="connsiteY3" fmla="*/ 228600 h 30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872" h="301942">
                    <a:moveTo>
                      <a:pt x="79057" y="157163"/>
                    </a:moveTo>
                    <a:lnTo>
                      <a:pt x="0" y="0"/>
                    </a:lnTo>
                    <a:lnTo>
                      <a:pt x="83820" y="301943"/>
                    </a:lnTo>
                    <a:lnTo>
                      <a:pt x="122872" y="228600"/>
                    </a:lnTo>
                    <a:close/>
                  </a:path>
                </a:pathLst>
              </a:custGeom>
              <a:solidFill>
                <a:srgbClr val="C9F5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304F684-40F0-4D4C-B281-CEDE64DEBFDB}"/>
              </a:ext>
            </a:extLst>
          </p:cNvPr>
          <p:cNvSpPr txBox="1"/>
          <p:nvPr/>
        </p:nvSpPr>
        <p:spPr>
          <a:xfrm>
            <a:off x="824058" y="1420134"/>
            <a:ext cx="361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Wodo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 Gaming</a:t>
            </a:r>
            <a:endParaRPr lang="en-US" sz="44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 useBgFill="1"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BA3ADFF-7A0C-4AAB-971B-9D3292230395}"/>
              </a:ext>
            </a:extLst>
          </p:cNvPr>
          <p:cNvSpPr/>
          <p:nvPr/>
        </p:nvSpPr>
        <p:spPr>
          <a:xfrm>
            <a:off x="8389370" y="1017886"/>
            <a:ext cx="2837752" cy="3352800"/>
          </a:xfrm>
          <a:prstGeom prst="roundRect">
            <a:avLst>
              <a:gd name="adj" fmla="val 7429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079500" dist="11430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66B24BE-4A83-43BC-BE42-EC802FAC0722}"/>
              </a:ext>
            </a:extLst>
          </p:cNvPr>
          <p:cNvSpPr/>
          <p:nvPr/>
        </p:nvSpPr>
        <p:spPr>
          <a:xfrm>
            <a:off x="9503796" y="3595555"/>
            <a:ext cx="1371598" cy="446625"/>
          </a:xfrm>
          <a:prstGeom prst="roundRect">
            <a:avLst>
              <a:gd name="adj" fmla="val 50000"/>
            </a:avLst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w="6350">
            <a:solidFill>
              <a:schemeClr val="bg1">
                <a:lumMod val="85000"/>
              </a:schemeClr>
            </a:solidFill>
          </a:ln>
          <a:effectLst>
            <a:outerShdw blurRad="508000" dist="4445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F780932-F513-4145-BF18-E7C35EAEB82A}"/>
              </a:ext>
            </a:extLst>
          </p:cNvPr>
          <p:cNvSpPr txBox="1"/>
          <p:nvPr/>
        </p:nvSpPr>
        <p:spPr>
          <a:xfrm>
            <a:off x="8664351" y="1372729"/>
            <a:ext cx="228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549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Unlimited potential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D95AD56-E428-455C-8D17-B2B194F0BCA3}"/>
              </a:ext>
            </a:extLst>
          </p:cNvPr>
          <p:cNvSpPr txBox="1"/>
          <p:nvPr/>
        </p:nvSpPr>
        <p:spPr>
          <a:xfrm>
            <a:off x="8664351" y="2419740"/>
            <a:ext cx="2287791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defRPr>
            </a:lvl1pPr>
          </a:lstStyle>
          <a:p>
            <a:r>
              <a:rPr lang="en-US" dirty="0"/>
              <a:t>Web 3.0 is the future with a new digital economic model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A0F2DB-88CA-4802-9B5B-0B08F0C4DCC0}"/>
              </a:ext>
            </a:extLst>
          </p:cNvPr>
          <p:cNvSpPr txBox="1"/>
          <p:nvPr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bg1"/>
                </a:solidFill>
              </a:rPr>
              <a:pPr algn="ctr"/>
              <a:t>14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EB98F1-2551-4645-8664-3ECEBA303591}"/>
              </a:ext>
            </a:extLst>
          </p:cNvPr>
          <p:cNvSpPr txBox="1"/>
          <p:nvPr/>
        </p:nvSpPr>
        <p:spPr>
          <a:xfrm>
            <a:off x="8411207" y="5553258"/>
            <a:ext cx="2837753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Economic value in the upcoming 5 years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249E290-F464-4C21-B897-CFF6C379CB0E}"/>
              </a:ext>
            </a:extLst>
          </p:cNvPr>
          <p:cNvSpPr txBox="1"/>
          <p:nvPr/>
        </p:nvSpPr>
        <p:spPr>
          <a:xfrm>
            <a:off x="8411207" y="4818476"/>
            <a:ext cx="283775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$ 1400 B</a:t>
            </a:r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13291872-6BB0-4CF0-851C-E0A03910FC56}"/>
              </a:ext>
            </a:extLst>
          </p:cNvPr>
          <p:cNvSpPr/>
          <p:nvPr/>
        </p:nvSpPr>
        <p:spPr>
          <a:xfrm rot="9900000">
            <a:off x="10932987" y="4952029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8DE4B1EE-FA96-49E9-8305-C5982DCD232A}"/>
              </a:ext>
            </a:extLst>
          </p:cNvPr>
          <p:cNvSpPr/>
          <p:nvPr/>
        </p:nvSpPr>
        <p:spPr>
          <a:xfrm rot="20818151">
            <a:off x="556320" y="2989374"/>
            <a:ext cx="371186" cy="37118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6910D20-EB05-4B9F-B6DB-CBA601A31F03}"/>
              </a:ext>
            </a:extLst>
          </p:cNvPr>
          <p:cNvSpPr/>
          <p:nvPr/>
        </p:nvSpPr>
        <p:spPr>
          <a:xfrm rot="16200000" flipH="1" flipV="1">
            <a:off x="-862336" y="4517593"/>
            <a:ext cx="2895722" cy="2895722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8B4325B-F211-41E2-A480-2E7FF275764C}"/>
              </a:ext>
            </a:extLst>
          </p:cNvPr>
          <p:cNvSpPr txBox="1"/>
          <p:nvPr/>
        </p:nvSpPr>
        <p:spPr>
          <a:xfrm>
            <a:off x="407987" y="6416675"/>
            <a:ext cx="177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WODO NETWORK 2022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08C9F6E-0AE3-4543-B99A-80C5FCBF7A3C}"/>
              </a:ext>
            </a:extLst>
          </p:cNvPr>
          <p:cNvSpPr txBox="1"/>
          <p:nvPr/>
        </p:nvSpPr>
        <p:spPr>
          <a:xfrm>
            <a:off x="454705" y="5613764"/>
            <a:ext cx="5180214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Wodo</a:t>
            </a:r>
            <a:r>
              <a:rPr lang="en-US" sz="1200" dirty="0">
                <a:solidFill>
                  <a:schemeClr val="bg1"/>
                </a:solidFill>
                <a:ea typeface="Roboto" panose="02000000000000000000" pitchFamily="2" charset="0"/>
                <a:cs typeface="Space Grotesk" pitchFamily="2" charset="0"/>
              </a:rPr>
              <a:t> platform makes it easy and painless to implement any blockchain and metaverse business use cases in agility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F94111-2A06-463A-9308-A4FFE525A46C}"/>
              </a:ext>
            </a:extLst>
          </p:cNvPr>
          <p:cNvSpPr txBox="1"/>
          <p:nvPr/>
        </p:nvSpPr>
        <p:spPr>
          <a:xfrm>
            <a:off x="450040" y="5136880"/>
            <a:ext cx="397892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Space Grotesk" pitchFamily="2" charset="0"/>
              </a:rPr>
              <a:t>Implement any business use cases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FA29ED1-FD4E-5845-B8F2-67CEFE7AD2E6}"/>
              </a:ext>
            </a:extLst>
          </p:cNvPr>
          <p:cNvSpPr txBox="1"/>
          <p:nvPr/>
        </p:nvSpPr>
        <p:spPr>
          <a:xfrm>
            <a:off x="753727" y="3920964"/>
            <a:ext cx="391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2"/>
                </a:solidFill>
                <a:cs typeface="Space Grotesk" pitchFamily="2" charset="0"/>
              </a:rPr>
              <a:t>Wodo</a:t>
            </a:r>
            <a:r>
              <a:rPr lang="en-US" sz="3600" b="1" dirty="0">
                <a:solidFill>
                  <a:schemeClr val="bg2"/>
                </a:solidFill>
                <a:cs typeface="Space Grotesk" pitchFamily="2" charset="0"/>
              </a:rPr>
              <a:t> Platform</a:t>
            </a:r>
            <a:endParaRPr lang="en-US" sz="4400" b="1" dirty="0">
              <a:solidFill>
                <a:schemeClr val="bg2"/>
              </a:solidFill>
              <a:latin typeface="+mj-lt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71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1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2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 animBg="1"/>
          <p:bldP spid="93" grpId="0" animBg="1"/>
          <p:bldP spid="97" grpId="0"/>
          <p:bldP spid="98" grpId="0" animBg="1"/>
          <p:bldP spid="99" grpId="0" animBg="1"/>
          <p:bldP spid="100" grpId="0"/>
          <p:bldP spid="102" grpId="0"/>
          <p:bldP spid="104" grpId="0"/>
          <p:bldP spid="105" grpId="0"/>
          <p:bldP spid="124" grpId="0" animBg="1"/>
          <p:bldP spid="125" grpId="0" animBg="1"/>
          <p:bldP spid="128" grpId="0" animBg="1"/>
          <p:bldP spid="130" grpId="0"/>
          <p:bldP spid="136" grpId="0"/>
          <p:bldP spid="10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50000" de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 animBg="1"/>
          <p:bldP spid="93" grpId="0" animBg="1"/>
          <p:bldP spid="97" grpId="0"/>
          <p:bldP spid="98" grpId="0" animBg="1"/>
          <p:bldP spid="99" grpId="0" animBg="1"/>
          <p:bldP spid="100" grpId="0"/>
          <p:bldP spid="102" grpId="0"/>
          <p:bldP spid="104" grpId="0"/>
          <p:bldP spid="105" grpId="0"/>
          <p:bldP spid="124" grpId="0" animBg="1"/>
          <p:bldP spid="125" grpId="0" animBg="1"/>
          <p:bldP spid="128" grpId="0" animBg="1"/>
          <p:bldP spid="130" grpId="0"/>
          <p:bldP spid="136" grpId="0"/>
          <p:bldP spid="10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6EBB1AF-8DDF-3544-B39E-58A62575B1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 b="5741"/>
          <a:stretch/>
        </p:blipFill>
        <p:spPr>
          <a:xfrm>
            <a:off x="1286002" y="1877314"/>
            <a:ext cx="4060698" cy="4060698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C982946C-318B-EF44-A27A-11A8A6FD57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8" r="27458"/>
          <a:stretch/>
        </p:blipFill>
        <p:spPr>
          <a:xfrm>
            <a:off x="5131625" y="919988"/>
            <a:ext cx="2348676" cy="2348676"/>
          </a:xfrm>
        </p:spPr>
      </p:pic>
      <p:grpSp>
        <p:nvGrpSpPr>
          <p:cNvPr id="7" name="Graphic 70">
            <a:extLst>
              <a:ext uri="{FF2B5EF4-FFF2-40B4-BE49-F238E27FC236}">
                <a16:creationId xmlns:a16="http://schemas.microsoft.com/office/drawing/2014/main" id="{41B4C535-FB5D-4D1F-9DF2-1E9F5B81031B}"/>
              </a:ext>
            </a:extLst>
          </p:cNvPr>
          <p:cNvGrpSpPr/>
          <p:nvPr/>
        </p:nvGrpSpPr>
        <p:grpSpPr>
          <a:xfrm rot="900000">
            <a:off x="3809641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1EDB08-D149-44F0-BADE-3DD46A5CBFA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2433BD-C439-4A25-AA4A-468C7700A0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86E1324-DECA-489C-BDDB-76384D1EE464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D8FE5A6-5F0A-4622-A655-AD2A7CAD788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57EE5A-CA06-40B8-A16F-7A7D7ADA5BC4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7EBD9A-988F-410F-AA26-D8DC476E2496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C11773-F781-4411-9C55-7070802F2CAC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843429-E8ED-4313-B54B-5F38C717911D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56FAB0-90CA-4072-812E-365ED95A2AF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D1C1EA-3DAE-49B8-8A49-64BFB9CD5D32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37C2B4-84F6-4AC4-9D70-E78AE5224766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79EA9A-0FAF-4E4E-A31D-2F4713183093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D99633-2133-4F0B-9839-C0A72E71FC86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CD9F91-E18C-4D7D-B10C-8A804642BEFD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601EC7-FD61-4F8C-8C84-C5595F17EC77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2D6FFF-1AFB-46D2-AF64-8216F031B672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C519DF-0F83-462D-8FC5-549CA40F6F3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D2C4AC-6D57-4D9B-872E-3EF149A15A4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18272-7A5A-4DC9-B694-4CDC05EB63F9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70937D-CB9C-4C25-A5C1-A7DDC61AB042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078B1E-D6E8-430A-8415-4A23ADC2E2F5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B93E13-AA91-43CA-AA21-C8BF69B24C9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1AC6D4-2A87-4660-A0E5-29574D8DB4FF}"/>
              </a:ext>
            </a:extLst>
          </p:cNvPr>
          <p:cNvSpPr txBox="1"/>
          <p:nvPr/>
        </p:nvSpPr>
        <p:spPr>
          <a:xfrm>
            <a:off x="6096000" y="3802984"/>
            <a:ext cx="568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Thank you</a:t>
            </a:r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6A558608-6B1E-437E-B95C-D50892E8B951}"/>
              </a:ext>
            </a:extLst>
          </p:cNvPr>
          <p:cNvSpPr/>
          <p:nvPr/>
        </p:nvSpPr>
        <p:spPr>
          <a:xfrm rot="9900000">
            <a:off x="9863590" y="1579575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BC71E6A6-9BE8-4233-8074-E8A1C7B67D94}"/>
              </a:ext>
            </a:extLst>
          </p:cNvPr>
          <p:cNvSpPr/>
          <p:nvPr/>
        </p:nvSpPr>
        <p:spPr>
          <a:xfrm rot="20818151">
            <a:off x="1310642" y="1645622"/>
            <a:ext cx="992586" cy="99258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431493-AFB4-4107-8464-2A10E95EB169}"/>
              </a:ext>
            </a:extLst>
          </p:cNvPr>
          <p:cNvSpPr/>
          <p:nvPr/>
        </p:nvSpPr>
        <p:spPr>
          <a:xfrm>
            <a:off x="-642601" y="4719882"/>
            <a:ext cx="1305524" cy="1305524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CCD28A6-230E-4919-9FEA-F2BCCE963CAA}"/>
              </a:ext>
            </a:extLst>
          </p:cNvPr>
          <p:cNvSpPr/>
          <p:nvPr/>
        </p:nvSpPr>
        <p:spPr>
          <a:xfrm>
            <a:off x="10697938" y="4739426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06C645-00A5-491F-B3B3-E4A4160D49E8}"/>
              </a:ext>
            </a:extLst>
          </p:cNvPr>
          <p:cNvGrpSpPr/>
          <p:nvPr/>
        </p:nvGrpSpPr>
        <p:grpSpPr>
          <a:xfrm>
            <a:off x="6294863" y="4751632"/>
            <a:ext cx="3997038" cy="1035668"/>
            <a:chOff x="7022863" y="3821895"/>
            <a:chExt cx="3997038" cy="103566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33E9C-4139-4E12-AC6B-15D753A31B88}"/>
                </a:ext>
              </a:extLst>
            </p:cNvPr>
            <p:cNvSpPr txBox="1"/>
            <p:nvPr/>
          </p:nvSpPr>
          <p:spPr>
            <a:xfrm>
              <a:off x="7333492" y="3821895"/>
              <a:ext cx="3686409" cy="1035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Bekir DAG – CEO ,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4"/>
                </a:rPr>
                <a:t>bekir@wodo.io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Serhat TANRIKUT – CTO ,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5"/>
                </a:rPr>
                <a:t>serhat@wodo.io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Space Grotesk" pitchFamily="2" charset="0"/>
              </a:endParaRPr>
            </a:p>
          </p:txBody>
        </p:sp>
        <p:sp>
          <p:nvSpPr>
            <p:cNvPr id="37" name="Graphic 19" descr="Envelope">
              <a:extLst>
                <a:ext uri="{FF2B5EF4-FFF2-40B4-BE49-F238E27FC236}">
                  <a16:creationId xmlns:a16="http://schemas.microsoft.com/office/drawing/2014/main" id="{5B42B293-2F0F-47B9-8998-D7A137AE392C}"/>
                </a:ext>
              </a:extLst>
            </p:cNvPr>
            <p:cNvSpPr/>
            <p:nvPr/>
          </p:nvSpPr>
          <p:spPr>
            <a:xfrm>
              <a:off x="7022863" y="4047553"/>
              <a:ext cx="242330" cy="169632"/>
            </a:xfrm>
            <a:custGeom>
              <a:avLst/>
              <a:gdLst>
                <a:gd name="connsiteX0" fmla="*/ 0 w 508001"/>
                <a:gd name="connsiteY0" fmla="*/ 0 h 355601"/>
                <a:gd name="connsiteX1" fmla="*/ 0 w 508001"/>
                <a:gd name="connsiteY1" fmla="*/ 355601 h 355601"/>
                <a:gd name="connsiteX2" fmla="*/ 508002 w 508001"/>
                <a:gd name="connsiteY2" fmla="*/ 355601 h 355601"/>
                <a:gd name="connsiteX3" fmla="*/ 508002 w 508001"/>
                <a:gd name="connsiteY3" fmla="*/ 0 h 355601"/>
                <a:gd name="connsiteX4" fmla="*/ 0 w 508001"/>
                <a:gd name="connsiteY4" fmla="*/ 0 h 355601"/>
                <a:gd name="connsiteX5" fmla="*/ 262891 w 508001"/>
                <a:gd name="connsiteY5" fmla="*/ 221616 h 355601"/>
                <a:gd name="connsiteX6" fmla="*/ 245111 w 508001"/>
                <a:gd name="connsiteY6" fmla="*/ 221616 h 355601"/>
                <a:gd name="connsiteX7" fmla="*/ 57150 w 508001"/>
                <a:gd name="connsiteY7" fmla="*/ 38100 h 355601"/>
                <a:gd name="connsiteX8" fmla="*/ 451486 w 508001"/>
                <a:gd name="connsiteY8" fmla="*/ 38100 h 355601"/>
                <a:gd name="connsiteX9" fmla="*/ 262891 w 508001"/>
                <a:gd name="connsiteY9" fmla="*/ 221616 h 355601"/>
                <a:gd name="connsiteX10" fmla="*/ 161926 w 508001"/>
                <a:gd name="connsiteY10" fmla="*/ 175896 h 355601"/>
                <a:gd name="connsiteX11" fmla="*/ 38100 w 508001"/>
                <a:gd name="connsiteY11" fmla="*/ 300356 h 355601"/>
                <a:gd name="connsiteX12" fmla="*/ 38100 w 508001"/>
                <a:gd name="connsiteY12" fmla="*/ 54610 h 355601"/>
                <a:gd name="connsiteX13" fmla="*/ 161926 w 508001"/>
                <a:gd name="connsiteY13" fmla="*/ 175896 h 355601"/>
                <a:gd name="connsiteX14" fmla="*/ 180341 w 508001"/>
                <a:gd name="connsiteY14" fmla="*/ 193676 h 355601"/>
                <a:gd name="connsiteX15" fmla="*/ 227966 w 508001"/>
                <a:gd name="connsiteY15" fmla="*/ 240031 h 355601"/>
                <a:gd name="connsiteX16" fmla="*/ 254636 w 508001"/>
                <a:gd name="connsiteY16" fmla="*/ 250826 h 355601"/>
                <a:gd name="connsiteX17" fmla="*/ 281306 w 508001"/>
                <a:gd name="connsiteY17" fmla="*/ 240031 h 355601"/>
                <a:gd name="connsiteX18" fmla="*/ 328931 w 508001"/>
                <a:gd name="connsiteY18" fmla="*/ 193676 h 355601"/>
                <a:gd name="connsiteX19" fmla="*/ 452121 w 508001"/>
                <a:gd name="connsiteY19" fmla="*/ 317501 h 355601"/>
                <a:gd name="connsiteX20" fmla="*/ 56515 w 508001"/>
                <a:gd name="connsiteY20" fmla="*/ 317501 h 355601"/>
                <a:gd name="connsiteX21" fmla="*/ 180341 w 508001"/>
                <a:gd name="connsiteY21" fmla="*/ 193676 h 355601"/>
                <a:gd name="connsiteX22" fmla="*/ 346076 w 508001"/>
                <a:gd name="connsiteY22" fmla="*/ 175896 h 355601"/>
                <a:gd name="connsiteX23" fmla="*/ 469902 w 508001"/>
                <a:gd name="connsiteY23" fmla="*/ 55245 h 355601"/>
                <a:gd name="connsiteX24" fmla="*/ 469902 w 508001"/>
                <a:gd name="connsiteY24" fmla="*/ 299721 h 355601"/>
                <a:gd name="connsiteX25" fmla="*/ 346076 w 508001"/>
                <a:gd name="connsiteY25" fmla="*/ 175896 h 35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8001" h="355601">
                  <a:moveTo>
                    <a:pt x="0" y="0"/>
                  </a:moveTo>
                  <a:lnTo>
                    <a:pt x="0" y="355601"/>
                  </a:lnTo>
                  <a:lnTo>
                    <a:pt x="508002" y="355601"/>
                  </a:lnTo>
                  <a:lnTo>
                    <a:pt x="508002" y="0"/>
                  </a:lnTo>
                  <a:lnTo>
                    <a:pt x="0" y="0"/>
                  </a:lnTo>
                  <a:close/>
                  <a:moveTo>
                    <a:pt x="262891" y="221616"/>
                  </a:moveTo>
                  <a:cubicBezTo>
                    <a:pt x="257811" y="226696"/>
                    <a:pt x="250191" y="226696"/>
                    <a:pt x="245111" y="221616"/>
                  </a:cubicBezTo>
                  <a:lnTo>
                    <a:pt x="57150" y="38100"/>
                  </a:lnTo>
                  <a:lnTo>
                    <a:pt x="451486" y="38100"/>
                  </a:lnTo>
                  <a:lnTo>
                    <a:pt x="262891" y="221616"/>
                  </a:lnTo>
                  <a:close/>
                  <a:moveTo>
                    <a:pt x="161926" y="175896"/>
                  </a:moveTo>
                  <a:lnTo>
                    <a:pt x="38100" y="300356"/>
                  </a:lnTo>
                  <a:lnTo>
                    <a:pt x="38100" y="54610"/>
                  </a:lnTo>
                  <a:lnTo>
                    <a:pt x="161926" y="175896"/>
                  </a:lnTo>
                  <a:close/>
                  <a:moveTo>
                    <a:pt x="180341" y="193676"/>
                  </a:moveTo>
                  <a:lnTo>
                    <a:pt x="227966" y="240031"/>
                  </a:lnTo>
                  <a:cubicBezTo>
                    <a:pt x="235586" y="247016"/>
                    <a:pt x="245111" y="250826"/>
                    <a:pt x="254636" y="250826"/>
                  </a:cubicBezTo>
                  <a:cubicBezTo>
                    <a:pt x="264161" y="250826"/>
                    <a:pt x="273686" y="247016"/>
                    <a:pt x="281306" y="240031"/>
                  </a:cubicBezTo>
                  <a:lnTo>
                    <a:pt x="328931" y="193676"/>
                  </a:lnTo>
                  <a:lnTo>
                    <a:pt x="452121" y="317501"/>
                  </a:lnTo>
                  <a:lnTo>
                    <a:pt x="56515" y="317501"/>
                  </a:lnTo>
                  <a:lnTo>
                    <a:pt x="180341" y="193676"/>
                  </a:lnTo>
                  <a:close/>
                  <a:moveTo>
                    <a:pt x="346076" y="175896"/>
                  </a:moveTo>
                  <a:lnTo>
                    <a:pt x="469902" y="55245"/>
                  </a:lnTo>
                  <a:lnTo>
                    <a:pt x="469902" y="299721"/>
                  </a:lnTo>
                  <a:lnTo>
                    <a:pt x="346076" y="175896"/>
                  </a:lnTo>
                  <a:close/>
                </a:path>
              </a:pathLst>
            </a:custGeom>
            <a:gradFill>
              <a:gsLst>
                <a:gs pos="55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0D246A-3520-405C-AD93-0F9AB423C671}"/>
              </a:ext>
            </a:extLst>
          </p:cNvPr>
          <p:cNvGrpSpPr/>
          <p:nvPr/>
        </p:nvGrpSpPr>
        <p:grpSpPr>
          <a:xfrm>
            <a:off x="6278831" y="5559571"/>
            <a:ext cx="3935339" cy="315471"/>
            <a:chOff x="7034538" y="4499865"/>
            <a:chExt cx="3935339" cy="315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E769DE-E181-4C67-9079-F3DD476BDF75}"/>
                </a:ext>
              </a:extLst>
            </p:cNvPr>
            <p:cNvSpPr txBox="1"/>
            <p:nvPr/>
          </p:nvSpPr>
          <p:spPr>
            <a:xfrm>
              <a:off x="7283468" y="4499865"/>
              <a:ext cx="3686409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+32 470 204 836</a:t>
              </a:r>
            </a:p>
          </p:txBody>
        </p:sp>
        <p:sp>
          <p:nvSpPr>
            <p:cNvPr id="41" name="Freeform: Shape 40" descr="Receiver">
              <a:extLst>
                <a:ext uri="{FF2B5EF4-FFF2-40B4-BE49-F238E27FC236}">
                  <a16:creationId xmlns:a16="http://schemas.microsoft.com/office/drawing/2014/main" id="{60FEE171-B25A-4DF6-A6C3-F8A1AC44E52E}"/>
                </a:ext>
              </a:extLst>
            </p:cNvPr>
            <p:cNvSpPr/>
            <p:nvPr/>
          </p:nvSpPr>
          <p:spPr>
            <a:xfrm>
              <a:off x="7034538" y="4541959"/>
              <a:ext cx="218980" cy="219496"/>
            </a:xfrm>
            <a:custGeom>
              <a:avLst/>
              <a:gdLst>
                <a:gd name="connsiteX0" fmla="*/ 320768 w 414792"/>
                <a:gd name="connsiteY0" fmla="*/ 246747 h 415769"/>
                <a:gd name="connsiteX1" fmla="*/ 336872 w 414792"/>
                <a:gd name="connsiteY1" fmla="*/ 253500 h 415769"/>
                <a:gd name="connsiteX2" fmla="*/ 408558 w 414792"/>
                <a:gd name="connsiteY2" fmla="*/ 325186 h 415769"/>
                <a:gd name="connsiteX3" fmla="*/ 414792 w 414792"/>
                <a:gd name="connsiteY3" fmla="*/ 341290 h 415769"/>
                <a:gd name="connsiteX4" fmla="*/ 408039 w 414792"/>
                <a:gd name="connsiteY4" fmla="*/ 357393 h 415769"/>
                <a:gd name="connsiteX5" fmla="*/ 400247 w 414792"/>
                <a:gd name="connsiteY5" fmla="*/ 365185 h 415769"/>
                <a:gd name="connsiteX6" fmla="*/ 296873 w 414792"/>
                <a:gd name="connsiteY6" fmla="*/ 261812 h 415769"/>
                <a:gd name="connsiteX7" fmla="*/ 304665 w 414792"/>
                <a:gd name="connsiteY7" fmla="*/ 253500 h 415769"/>
                <a:gd name="connsiteX8" fmla="*/ 320768 w 414792"/>
                <a:gd name="connsiteY8" fmla="*/ 246747 h 415769"/>
                <a:gd name="connsiteX9" fmla="*/ 34542 w 414792"/>
                <a:gd name="connsiteY9" fmla="*/ 30648 h 415769"/>
                <a:gd name="connsiteX10" fmla="*/ 137916 w 414792"/>
                <a:gd name="connsiteY10" fmla="*/ 134022 h 415769"/>
                <a:gd name="connsiteX11" fmla="*/ 121812 w 414792"/>
                <a:gd name="connsiteY11" fmla="*/ 149606 h 415769"/>
                <a:gd name="connsiteX12" fmla="*/ 118696 w 414792"/>
                <a:gd name="connsiteY12" fmla="*/ 157398 h 415769"/>
                <a:gd name="connsiteX13" fmla="*/ 121812 w 414792"/>
                <a:gd name="connsiteY13" fmla="*/ 165190 h 415769"/>
                <a:gd name="connsiteX14" fmla="*/ 250640 w 414792"/>
                <a:gd name="connsiteY14" fmla="*/ 293498 h 415769"/>
                <a:gd name="connsiteX15" fmla="*/ 258432 w 414792"/>
                <a:gd name="connsiteY15" fmla="*/ 296615 h 415769"/>
                <a:gd name="connsiteX16" fmla="*/ 266224 w 414792"/>
                <a:gd name="connsiteY16" fmla="*/ 293498 h 415769"/>
                <a:gd name="connsiteX17" fmla="*/ 281808 w 414792"/>
                <a:gd name="connsiteY17" fmla="*/ 277395 h 415769"/>
                <a:gd name="connsiteX18" fmla="*/ 384663 w 414792"/>
                <a:gd name="connsiteY18" fmla="*/ 380769 h 415769"/>
                <a:gd name="connsiteX19" fmla="*/ 370637 w 414792"/>
                <a:gd name="connsiteY19" fmla="*/ 394794 h 415769"/>
                <a:gd name="connsiteX20" fmla="*/ 317651 w 414792"/>
                <a:gd name="connsiteY20" fmla="*/ 415573 h 415769"/>
                <a:gd name="connsiteX21" fmla="*/ 234537 w 414792"/>
                <a:gd name="connsiteY21" fmla="*/ 391158 h 415769"/>
                <a:gd name="connsiteX22" fmla="*/ 201810 w 414792"/>
                <a:gd name="connsiteY22" fmla="*/ 370379 h 415769"/>
                <a:gd name="connsiteX23" fmla="*/ 43373 w 414792"/>
                <a:gd name="connsiteY23" fmla="*/ 206747 h 415769"/>
                <a:gd name="connsiteX24" fmla="*/ 12205 w 414792"/>
                <a:gd name="connsiteY24" fmla="*/ 152203 h 415769"/>
                <a:gd name="connsiteX25" fmla="*/ 257 w 414792"/>
                <a:gd name="connsiteY25" fmla="*/ 84673 h 415769"/>
                <a:gd name="connsiteX26" fmla="*/ 17400 w 414792"/>
                <a:gd name="connsiteY26" fmla="*/ 47790 h 415769"/>
                <a:gd name="connsiteX27" fmla="*/ 34542 w 414792"/>
                <a:gd name="connsiteY27" fmla="*/ 30648 h 415769"/>
                <a:gd name="connsiteX28" fmla="*/ 74541 w 414792"/>
                <a:gd name="connsiteY28" fmla="*/ 0 h 415769"/>
                <a:gd name="connsiteX29" fmla="*/ 90125 w 414792"/>
                <a:gd name="connsiteY29" fmla="*/ 6753 h 415769"/>
                <a:gd name="connsiteX30" fmla="*/ 161812 w 414792"/>
                <a:gd name="connsiteY30" fmla="*/ 77920 h 415769"/>
                <a:gd name="connsiteX31" fmla="*/ 168565 w 414792"/>
                <a:gd name="connsiteY31" fmla="*/ 94023 h 415769"/>
                <a:gd name="connsiteX32" fmla="*/ 161812 w 414792"/>
                <a:gd name="connsiteY32" fmla="*/ 110127 h 415769"/>
                <a:gd name="connsiteX33" fmla="*/ 154020 w 414792"/>
                <a:gd name="connsiteY33" fmla="*/ 117919 h 415769"/>
                <a:gd name="connsiteX34" fmla="*/ 50646 w 414792"/>
                <a:gd name="connsiteY34" fmla="*/ 14545 h 415769"/>
                <a:gd name="connsiteX35" fmla="*/ 58438 w 414792"/>
                <a:gd name="connsiteY35" fmla="*/ 6753 h 415769"/>
                <a:gd name="connsiteX36" fmla="*/ 74541 w 414792"/>
                <a:gd name="connsiteY36" fmla="*/ 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4792" h="415769">
                  <a:moveTo>
                    <a:pt x="320768" y="246747"/>
                  </a:moveTo>
                  <a:cubicBezTo>
                    <a:pt x="327002" y="246747"/>
                    <a:pt x="332716" y="249344"/>
                    <a:pt x="336872" y="253500"/>
                  </a:cubicBezTo>
                  <a:lnTo>
                    <a:pt x="408558" y="325186"/>
                  </a:lnTo>
                  <a:cubicBezTo>
                    <a:pt x="412714" y="329342"/>
                    <a:pt x="414792" y="335056"/>
                    <a:pt x="414792" y="341290"/>
                  </a:cubicBezTo>
                  <a:cubicBezTo>
                    <a:pt x="414792" y="347524"/>
                    <a:pt x="412195" y="353238"/>
                    <a:pt x="408039" y="357393"/>
                  </a:cubicBezTo>
                  <a:lnTo>
                    <a:pt x="400247" y="365185"/>
                  </a:lnTo>
                  <a:lnTo>
                    <a:pt x="296873" y="261812"/>
                  </a:lnTo>
                  <a:lnTo>
                    <a:pt x="304665" y="253500"/>
                  </a:lnTo>
                  <a:cubicBezTo>
                    <a:pt x="308821" y="249344"/>
                    <a:pt x="314535" y="246747"/>
                    <a:pt x="320768" y="246747"/>
                  </a:cubicBezTo>
                  <a:close/>
                  <a:moveTo>
                    <a:pt x="34542" y="30648"/>
                  </a:moveTo>
                  <a:lnTo>
                    <a:pt x="137916" y="134022"/>
                  </a:lnTo>
                  <a:lnTo>
                    <a:pt x="121812" y="149606"/>
                  </a:lnTo>
                  <a:cubicBezTo>
                    <a:pt x="119735" y="151684"/>
                    <a:pt x="118696" y="154801"/>
                    <a:pt x="118696" y="157398"/>
                  </a:cubicBezTo>
                  <a:cubicBezTo>
                    <a:pt x="118696" y="159995"/>
                    <a:pt x="119735" y="163112"/>
                    <a:pt x="121812" y="165190"/>
                  </a:cubicBezTo>
                  <a:lnTo>
                    <a:pt x="250640" y="293498"/>
                  </a:lnTo>
                  <a:cubicBezTo>
                    <a:pt x="252718" y="295576"/>
                    <a:pt x="255835" y="296615"/>
                    <a:pt x="258432" y="296615"/>
                  </a:cubicBezTo>
                  <a:cubicBezTo>
                    <a:pt x="261030" y="296615"/>
                    <a:pt x="264146" y="295576"/>
                    <a:pt x="266224" y="293498"/>
                  </a:cubicBezTo>
                  <a:lnTo>
                    <a:pt x="281808" y="277395"/>
                  </a:lnTo>
                  <a:lnTo>
                    <a:pt x="384663" y="380769"/>
                  </a:lnTo>
                  <a:lnTo>
                    <a:pt x="370637" y="394794"/>
                  </a:lnTo>
                  <a:cubicBezTo>
                    <a:pt x="357131" y="409339"/>
                    <a:pt x="337391" y="417131"/>
                    <a:pt x="317651" y="415573"/>
                  </a:cubicBezTo>
                  <a:cubicBezTo>
                    <a:pt x="288042" y="413495"/>
                    <a:pt x="260510" y="404145"/>
                    <a:pt x="234537" y="391158"/>
                  </a:cubicBezTo>
                  <a:cubicBezTo>
                    <a:pt x="223108" y="384924"/>
                    <a:pt x="212200" y="378171"/>
                    <a:pt x="201810" y="370379"/>
                  </a:cubicBezTo>
                  <a:cubicBezTo>
                    <a:pt x="139474" y="326225"/>
                    <a:pt x="85969" y="270642"/>
                    <a:pt x="43373" y="206747"/>
                  </a:cubicBezTo>
                  <a:cubicBezTo>
                    <a:pt x="31425" y="189605"/>
                    <a:pt x="20516" y="171423"/>
                    <a:pt x="12205" y="152203"/>
                  </a:cubicBezTo>
                  <a:cubicBezTo>
                    <a:pt x="4413" y="130386"/>
                    <a:pt x="-1301" y="108049"/>
                    <a:pt x="257" y="84673"/>
                  </a:cubicBezTo>
                  <a:cubicBezTo>
                    <a:pt x="777" y="70647"/>
                    <a:pt x="7010" y="57660"/>
                    <a:pt x="17400" y="47790"/>
                  </a:cubicBezTo>
                  <a:cubicBezTo>
                    <a:pt x="21555" y="43635"/>
                    <a:pt x="27789" y="37401"/>
                    <a:pt x="34542" y="30648"/>
                  </a:cubicBezTo>
                  <a:close/>
                  <a:moveTo>
                    <a:pt x="74541" y="0"/>
                  </a:moveTo>
                  <a:cubicBezTo>
                    <a:pt x="80256" y="0"/>
                    <a:pt x="85970" y="2597"/>
                    <a:pt x="90125" y="6753"/>
                  </a:cubicBezTo>
                  <a:lnTo>
                    <a:pt x="161812" y="77920"/>
                  </a:lnTo>
                  <a:cubicBezTo>
                    <a:pt x="165968" y="82076"/>
                    <a:pt x="168565" y="87790"/>
                    <a:pt x="168565" y="94023"/>
                  </a:cubicBezTo>
                  <a:cubicBezTo>
                    <a:pt x="168565" y="100257"/>
                    <a:pt x="165968" y="105971"/>
                    <a:pt x="161812" y="110127"/>
                  </a:cubicBezTo>
                  <a:lnTo>
                    <a:pt x="154020" y="117919"/>
                  </a:lnTo>
                  <a:lnTo>
                    <a:pt x="50646" y="14545"/>
                  </a:lnTo>
                  <a:lnTo>
                    <a:pt x="58438" y="6753"/>
                  </a:lnTo>
                  <a:cubicBezTo>
                    <a:pt x="62594" y="2597"/>
                    <a:pt x="68827" y="0"/>
                    <a:pt x="74541" y="0"/>
                  </a:cubicBezTo>
                  <a:close/>
                </a:path>
              </a:pathLst>
            </a:custGeom>
            <a:gradFill>
              <a:gsLst>
                <a:gs pos="55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778943435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2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3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7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9" grpId="0" animBg="1"/>
          <p:bldP spid="60" grpId="0" animBg="1"/>
          <p:bldP spid="61" grpId="0" animBg="1"/>
          <p:bldP spid="6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9" grpId="0" animBg="1"/>
          <p:bldP spid="60" grpId="0" animBg="1"/>
          <p:bldP spid="61" grpId="0" animBg="1"/>
          <p:bldP spid="62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70">
            <a:extLst>
              <a:ext uri="{FF2B5EF4-FFF2-40B4-BE49-F238E27FC236}">
                <a16:creationId xmlns:a16="http://schemas.microsoft.com/office/drawing/2014/main" id="{6AEDF324-72B3-43C9-B272-B89E9D3B23CD}"/>
              </a:ext>
            </a:extLst>
          </p:cNvPr>
          <p:cNvGrpSpPr/>
          <p:nvPr/>
        </p:nvGrpSpPr>
        <p:grpSpPr>
          <a:xfrm rot="900000" flipH="1" flipV="1">
            <a:off x="-64504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1BD8DD-1782-4F2E-92ED-E8F13EA6B9FF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00BF71-39C6-45D5-85E4-F65E474E5A15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B3A991-334C-4639-8BA7-5CCF08C3279B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E88C3C-C277-45C9-96BD-AB86379697F7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4ACC31-F15B-46F7-AECE-31A195D79C6E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83E816-D8CA-4CFB-9150-61F223CD153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DCF551-FA55-4636-8881-FC04BA2BAF53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3D894C-EE67-4EA8-BCF6-2F074F50FB5A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C284F1-A17F-49FE-8BB6-AA69089F75C4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8C8332-3FB5-45B0-920E-E2EB854DFC21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8F145B-6515-4A12-ADAA-14CFB7794898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0A8FE41-1159-4529-86EF-151E9B44C0AA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30C910-A261-4B81-9823-38A51DDE1F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8AB21B-3250-4450-B0D2-4C5F429B1E8B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0F603CC-BEA6-4391-AF83-1F378258DC8C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B0DCA2-9BB3-4573-B726-9CF1151AACD0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76C1-1D73-49FF-B846-2C105BED6FC7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BD0CD8-C50F-4773-B8AD-0BEA1D7943E0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3876EE-A89C-4A5B-BB7F-73B0610FB650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B326FA-A39A-4351-B9F9-03032C4071D6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69905F-DA02-4D45-8F46-EA5EE5BBFF03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7C85B3-FBF3-4FB9-A8F5-9EBF67FBD906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DB618F5C-A638-49E6-86EF-C0305EDCDEB7}"/>
              </a:ext>
            </a:extLst>
          </p:cNvPr>
          <p:cNvSpPr/>
          <p:nvPr/>
        </p:nvSpPr>
        <p:spPr>
          <a:xfrm>
            <a:off x="4539088" y="-674075"/>
            <a:ext cx="1348150" cy="1348150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0" name="Graphic 70">
            <a:extLst>
              <a:ext uri="{FF2B5EF4-FFF2-40B4-BE49-F238E27FC236}">
                <a16:creationId xmlns:a16="http://schemas.microsoft.com/office/drawing/2014/main" id="{A0E91C5B-E5EF-4E6A-B1A1-FC34569FAD57}"/>
              </a:ext>
            </a:extLst>
          </p:cNvPr>
          <p:cNvGrpSpPr/>
          <p:nvPr/>
        </p:nvGrpSpPr>
        <p:grpSpPr>
          <a:xfrm rot="900000">
            <a:off x="4077229" y="-1864712"/>
            <a:ext cx="8759820" cy="10587424"/>
            <a:chOff x="4939567" y="-1171087"/>
            <a:chExt cx="8436520" cy="10196672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A4AC32-306C-45D7-BD86-224719088C20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A2E5BB-FA2A-4A39-89D1-0ABEA3D279E3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8DA036-5E0E-4AFF-97C1-ADA6116B9A3C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0EFE43-17DF-43CA-A68B-1E0D158D6BBC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1CCDC4-FB65-4C8C-BC5B-9C5ED66C0640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CCEACC-E0D5-48D7-9238-9168613632BD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74D48D-12ED-485C-8912-8D5E9FED0BAA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8647D4-5AAD-425F-9D92-8508FF70EFF9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99AE9F-8D3D-4EB7-94D0-72C5B4542E45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CCE2FB-6101-4158-808B-90DF831D5CEE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1192F6-5070-4416-8A78-8115208FAB2A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67C97C-B8BD-41E3-A169-AB943E2A7C54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F6F26F-C3D3-42C2-A9FD-3DBA8F61E86A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A5D8D2-CC85-4A9E-AD87-0CA9D4E7A4E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041FCB6-7A1B-4D9F-BE68-889844C0E961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F40F1D-788F-487E-8957-1C19B0A5B9F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706A01-E489-497F-B9E9-C5FE0C0F2D00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53B71B-0F9A-4340-AECB-24FD5140D2EB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996E88-6C24-415B-94EF-33725CD0EED4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F97061-DB13-4A6E-9AE4-9111D4B9A768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7B61A8-21AE-4D42-A6E4-C22553933921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4BE1669-752E-4162-BF5D-E225465C1AE8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5D240D-0995-422C-823A-7B558D75A660}"/>
              </a:ext>
            </a:extLst>
          </p:cNvPr>
          <p:cNvSpPr txBox="1"/>
          <p:nvPr/>
        </p:nvSpPr>
        <p:spPr>
          <a:xfrm>
            <a:off x="2931417" y="2481629"/>
            <a:ext cx="6466455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i="1" dirty="0"/>
              <a:t>Our vision is to </a:t>
            </a:r>
            <a:r>
              <a:rPr lang="en-US" sz="2000" b="1" i="1" dirty="0"/>
              <a:t>accelerate the transformation of the gaming ecosystem to a new era built around Blockchain and Metaverse</a:t>
            </a:r>
            <a:r>
              <a:rPr lang="en-US" sz="2000" i="1" dirty="0"/>
              <a:t> technologies and </a:t>
            </a:r>
            <a:r>
              <a:rPr lang="en-US" sz="2000" b="1" i="1" dirty="0"/>
              <a:t>to establish a community as a reference point</a:t>
            </a:r>
            <a:r>
              <a:rPr lang="en-US" sz="2000" i="1" dirty="0"/>
              <a:t> through curating simple, practical, innovative solutions </a:t>
            </a:r>
            <a:r>
              <a:rPr lang="en-US" sz="2000" b="1" dirty="0">
                <a:latin typeface="+mj-lt"/>
                <a:ea typeface="Roboto" panose="02000000000000000000" pitchFamily="2" charset="0"/>
                <a:cs typeface="Space Grotesk" pitchFamily="2" charset="0"/>
              </a:rPr>
              <a:t>. 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2F0F133-0084-4BCC-AAB9-4E82CA7011E5}"/>
              </a:ext>
            </a:extLst>
          </p:cNvPr>
          <p:cNvSpPr/>
          <p:nvPr/>
        </p:nvSpPr>
        <p:spPr>
          <a:xfrm>
            <a:off x="3128137" y="1512567"/>
            <a:ext cx="869317" cy="803986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7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7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1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5" name="Rectangle: Rounded Corners 54">
            <a:hlinkClick r:id="rId3"/>
            <a:extLst>
              <a:ext uri="{FF2B5EF4-FFF2-40B4-BE49-F238E27FC236}">
                <a16:creationId xmlns:a16="http://schemas.microsoft.com/office/drawing/2014/main" id="{47E1FAFD-8BFE-4796-8115-542A2995A4CF}"/>
              </a:ext>
            </a:extLst>
          </p:cNvPr>
          <p:cNvSpPr/>
          <p:nvPr/>
        </p:nvSpPr>
        <p:spPr>
          <a:xfrm>
            <a:off x="2911812" y="5427205"/>
            <a:ext cx="3324619" cy="446625"/>
          </a:xfrm>
          <a:prstGeom prst="roundRect">
            <a:avLst>
              <a:gd name="adj" fmla="val 50000"/>
            </a:avLst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w="6350">
            <a:solidFill>
              <a:schemeClr val="bg1">
                <a:lumMod val="85000"/>
              </a:schemeClr>
            </a:solidFill>
          </a:ln>
          <a:effectLst>
            <a:outerShdw blurRad="508000" dist="444500" dir="2700000" sx="80000" sy="8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b="1" dirty="0" err="1">
                <a:solidFill>
                  <a:schemeClr val="bg1"/>
                </a:solidFill>
              </a:rPr>
              <a:t>Wodo</a:t>
            </a:r>
            <a:r>
              <a:rPr lang="en-US" sz="1400" b="1" dirty="0">
                <a:solidFill>
                  <a:schemeClr val="bg1"/>
                </a:solidFill>
              </a:rPr>
              <a:t> Gaming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D6CDA3D-45C1-4725-811D-BBCAD905462C}"/>
              </a:ext>
            </a:extLst>
          </p:cNvPr>
          <p:cNvSpPr/>
          <p:nvPr/>
        </p:nvSpPr>
        <p:spPr>
          <a:xfrm flipH="1" flipV="1">
            <a:off x="9079529" y="4439403"/>
            <a:ext cx="1588471" cy="1469094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7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7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1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4C744581-B8FC-4BC0-A8FD-3C5307860F30}"/>
              </a:ext>
            </a:extLst>
          </p:cNvPr>
          <p:cNvSpPr/>
          <p:nvPr/>
        </p:nvSpPr>
        <p:spPr>
          <a:xfrm rot="9900000">
            <a:off x="10094197" y="1064419"/>
            <a:ext cx="838450" cy="838450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2107BC2A-BBF5-45B2-91CC-ED31EAFBD9D4}"/>
              </a:ext>
            </a:extLst>
          </p:cNvPr>
          <p:cNvSpPr/>
          <p:nvPr/>
        </p:nvSpPr>
        <p:spPr>
          <a:xfrm rot="20818151">
            <a:off x="1564406" y="3691279"/>
            <a:ext cx="404620" cy="404620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4D0D8BB-B39F-41B0-9929-3772E968640D}"/>
              </a:ext>
            </a:extLst>
          </p:cNvPr>
          <p:cNvSpPr/>
          <p:nvPr/>
        </p:nvSpPr>
        <p:spPr>
          <a:xfrm>
            <a:off x="6274904" y="595862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75F7462-5C5A-7D05-3072-7617F91BF4ED}"/>
              </a:ext>
            </a:extLst>
          </p:cNvPr>
          <p:cNvSpPr txBox="1"/>
          <p:nvPr/>
        </p:nvSpPr>
        <p:spPr>
          <a:xfrm>
            <a:off x="2872130" y="6070805"/>
            <a:ext cx="8181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https://docs.wodo.io/wodo-gaming/pitch-deck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272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0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3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7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8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1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2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3" grpId="0"/>
          <p:bldP spid="2" grpId="0" animBg="1"/>
          <p:bldP spid="55" grpId="0" animBg="1"/>
          <p:bldP spid="56" grpId="0" animBg="1"/>
          <p:bldP spid="53" grpId="0" animBg="1"/>
          <p:bldP spid="54" grpId="0" animBg="1"/>
          <p:bldP spid="5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3" grpId="0"/>
          <p:bldP spid="2" grpId="0" animBg="1"/>
          <p:bldP spid="55" grpId="0" animBg="1"/>
          <p:bldP spid="56" grpId="0" animBg="1"/>
          <p:bldP spid="53" grpId="0" animBg="1"/>
          <p:bldP spid="54" grpId="0" animBg="1"/>
          <p:bldP spid="5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96">
            <a:extLst>
              <a:ext uri="{FF2B5EF4-FFF2-40B4-BE49-F238E27FC236}">
                <a16:creationId xmlns:a16="http://schemas.microsoft.com/office/drawing/2014/main" id="{BDF9FD99-436B-4187-9604-70645132CB8B}"/>
              </a:ext>
            </a:extLst>
          </p:cNvPr>
          <p:cNvSpPr/>
          <p:nvPr/>
        </p:nvSpPr>
        <p:spPr>
          <a:xfrm>
            <a:off x="9630778" y="-434746"/>
            <a:ext cx="3533998" cy="3533996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4" name="Graphic 49">
            <a:extLst>
              <a:ext uri="{FF2B5EF4-FFF2-40B4-BE49-F238E27FC236}">
                <a16:creationId xmlns:a16="http://schemas.microsoft.com/office/drawing/2014/main" id="{387DBFB2-1DB7-4FC2-BDDD-FEB4DF4DC6FD}"/>
              </a:ext>
            </a:extLst>
          </p:cNvPr>
          <p:cNvGrpSpPr/>
          <p:nvPr/>
        </p:nvGrpSpPr>
        <p:grpSpPr>
          <a:xfrm rot="1412223">
            <a:off x="-1108735" y="2443319"/>
            <a:ext cx="12093136" cy="4087069"/>
            <a:chOff x="2859785" y="2307816"/>
            <a:chExt cx="8298370" cy="2804567"/>
          </a:xfrm>
          <a:noFill/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02FCCA-F7D9-4707-BE6F-BE9E587EC5A7}"/>
                </a:ext>
              </a:extLst>
            </p:cNvPr>
            <p:cNvSpPr/>
            <p:nvPr/>
          </p:nvSpPr>
          <p:spPr>
            <a:xfrm>
              <a:off x="2859785" y="3998576"/>
              <a:ext cx="8232267" cy="1113808"/>
            </a:xfrm>
            <a:custGeom>
              <a:avLst/>
              <a:gdLst>
                <a:gd name="connsiteX0" fmla="*/ 0 w 8232267"/>
                <a:gd name="connsiteY0" fmla="*/ 634674 h 1113808"/>
                <a:gd name="connsiteX1" fmla="*/ 8232267 w 8232267"/>
                <a:gd name="connsiteY1" fmla="*/ 776120 h 111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32267" h="1113808">
                  <a:moveTo>
                    <a:pt x="0" y="634674"/>
                  </a:moveTo>
                  <a:cubicBezTo>
                    <a:pt x="3665982" y="-1382816"/>
                    <a:pt x="4713256" y="2181153"/>
                    <a:pt x="8232267" y="77612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54C7919-7C3C-40FD-A76D-7E261F1E2310}"/>
                </a:ext>
              </a:extLst>
            </p:cNvPr>
            <p:cNvSpPr/>
            <p:nvPr/>
          </p:nvSpPr>
          <p:spPr>
            <a:xfrm>
              <a:off x="2867405" y="3928111"/>
              <a:ext cx="8227885" cy="1077600"/>
            </a:xfrm>
            <a:custGeom>
              <a:avLst/>
              <a:gdLst>
                <a:gd name="connsiteX0" fmla="*/ 0 w 8227885"/>
                <a:gd name="connsiteY0" fmla="*/ 668753 h 1077600"/>
                <a:gd name="connsiteX1" fmla="*/ 8227886 w 8227885"/>
                <a:gd name="connsiteY1" fmla="*/ 729046 h 10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7885" h="1077600">
                  <a:moveTo>
                    <a:pt x="0" y="668753"/>
                  </a:moveTo>
                  <a:cubicBezTo>
                    <a:pt x="3538823" y="-1411888"/>
                    <a:pt x="4767834" y="2159511"/>
                    <a:pt x="8227886" y="72904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C550DD-6FA3-45B3-B682-53D4CA00D9CD}"/>
                </a:ext>
              </a:extLst>
            </p:cNvPr>
            <p:cNvSpPr/>
            <p:nvPr/>
          </p:nvSpPr>
          <p:spPr>
            <a:xfrm>
              <a:off x="2874930" y="3857125"/>
              <a:ext cx="8223504" cy="1042116"/>
            </a:xfrm>
            <a:custGeom>
              <a:avLst/>
              <a:gdLst>
                <a:gd name="connsiteX0" fmla="*/ 0 w 8223504"/>
                <a:gd name="connsiteY0" fmla="*/ 703449 h 1042116"/>
                <a:gd name="connsiteX1" fmla="*/ 8223504 w 8223504"/>
                <a:gd name="connsiteY1" fmla="*/ 682590 h 104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3504" h="1042116">
                  <a:moveTo>
                    <a:pt x="0" y="703449"/>
                  </a:moveTo>
                  <a:cubicBezTo>
                    <a:pt x="3411665" y="-1440343"/>
                    <a:pt x="4822412" y="2138391"/>
                    <a:pt x="8223504" y="68259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B5689A3-EB65-404E-8B51-3B3B7E03B25A}"/>
                </a:ext>
              </a:extLst>
            </p:cNvPr>
            <p:cNvSpPr/>
            <p:nvPr/>
          </p:nvSpPr>
          <p:spPr>
            <a:xfrm>
              <a:off x="2882455" y="3785547"/>
              <a:ext cx="8219027" cy="1007361"/>
            </a:xfrm>
            <a:custGeom>
              <a:avLst/>
              <a:gdLst>
                <a:gd name="connsiteX0" fmla="*/ 0 w 8219027"/>
                <a:gd name="connsiteY0" fmla="*/ 738737 h 1007361"/>
                <a:gd name="connsiteX1" fmla="*/ 8219028 w 8219027"/>
                <a:gd name="connsiteY1" fmla="*/ 636724 h 100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9027" h="1007361">
                  <a:moveTo>
                    <a:pt x="0" y="738737"/>
                  </a:moveTo>
                  <a:cubicBezTo>
                    <a:pt x="3284601" y="-1468206"/>
                    <a:pt x="4876991" y="2117862"/>
                    <a:pt x="8219028" y="63672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8B4CA01-45E6-4EAC-BB10-D309E2F31BF1}"/>
                </a:ext>
              </a:extLst>
            </p:cNvPr>
            <p:cNvSpPr/>
            <p:nvPr/>
          </p:nvSpPr>
          <p:spPr>
            <a:xfrm>
              <a:off x="2890075" y="3713391"/>
              <a:ext cx="8214645" cy="973271"/>
            </a:xfrm>
            <a:custGeom>
              <a:avLst/>
              <a:gdLst>
                <a:gd name="connsiteX0" fmla="*/ 0 w 8214645"/>
                <a:gd name="connsiteY0" fmla="*/ 774603 h 973271"/>
                <a:gd name="connsiteX1" fmla="*/ 8214646 w 8214645"/>
                <a:gd name="connsiteY1" fmla="*/ 591342 h 97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4645" h="973271">
                  <a:moveTo>
                    <a:pt x="0" y="774603"/>
                  </a:moveTo>
                  <a:cubicBezTo>
                    <a:pt x="3157442" y="-1495491"/>
                    <a:pt x="4931569" y="2097911"/>
                    <a:pt x="8214646" y="591342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CC70FA6-77A3-4B5D-A166-037858B5343B}"/>
                </a:ext>
              </a:extLst>
            </p:cNvPr>
            <p:cNvSpPr/>
            <p:nvPr/>
          </p:nvSpPr>
          <p:spPr>
            <a:xfrm>
              <a:off x="2897600" y="3640579"/>
              <a:ext cx="8210264" cy="939982"/>
            </a:xfrm>
            <a:custGeom>
              <a:avLst/>
              <a:gdLst>
                <a:gd name="connsiteX0" fmla="*/ 0 w 8210264"/>
                <a:gd name="connsiteY0" fmla="*/ 811029 h 939982"/>
                <a:gd name="connsiteX1" fmla="*/ 8210264 w 8210264"/>
                <a:gd name="connsiteY1" fmla="*/ 546710 h 93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0264" h="939982">
                  <a:moveTo>
                    <a:pt x="0" y="811029"/>
                  </a:moveTo>
                  <a:cubicBezTo>
                    <a:pt x="3030284" y="-1522215"/>
                    <a:pt x="4986147" y="2078521"/>
                    <a:pt x="8210264" y="54671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A679999-4C08-4A91-8AA3-048F64A56961}"/>
                </a:ext>
              </a:extLst>
            </p:cNvPr>
            <p:cNvSpPr/>
            <p:nvPr/>
          </p:nvSpPr>
          <p:spPr>
            <a:xfrm>
              <a:off x="2905125" y="3567310"/>
              <a:ext cx="8205787" cy="907330"/>
            </a:xfrm>
            <a:custGeom>
              <a:avLst/>
              <a:gdLst>
                <a:gd name="connsiteX0" fmla="*/ 0 w 8205787"/>
                <a:gd name="connsiteY0" fmla="*/ 848007 h 907330"/>
                <a:gd name="connsiteX1" fmla="*/ 8205788 w 8205787"/>
                <a:gd name="connsiteY1" fmla="*/ 502536 h 90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05787" h="907330">
                  <a:moveTo>
                    <a:pt x="0" y="848007"/>
                  </a:moveTo>
                  <a:cubicBezTo>
                    <a:pt x="2903220" y="-1548387"/>
                    <a:pt x="5040726" y="2059683"/>
                    <a:pt x="8205788" y="50253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E3ACA2-026D-4C58-8DBD-02372872D5EC}"/>
                </a:ext>
              </a:extLst>
            </p:cNvPr>
            <p:cNvSpPr/>
            <p:nvPr/>
          </p:nvSpPr>
          <p:spPr>
            <a:xfrm>
              <a:off x="2912745" y="3493503"/>
              <a:ext cx="8201406" cy="885523"/>
            </a:xfrm>
            <a:custGeom>
              <a:avLst/>
              <a:gdLst>
                <a:gd name="connsiteX0" fmla="*/ 0 w 8201406"/>
                <a:gd name="connsiteY0" fmla="*/ 885524 h 885523"/>
                <a:gd name="connsiteX1" fmla="*/ 8201407 w 8201406"/>
                <a:gd name="connsiteY1" fmla="*/ 458899 h 8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01406" h="885523">
                  <a:moveTo>
                    <a:pt x="0" y="885524"/>
                  </a:moveTo>
                  <a:cubicBezTo>
                    <a:pt x="2776061" y="-1574022"/>
                    <a:pt x="5095304" y="2041383"/>
                    <a:pt x="8201407" y="458899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1DF02D-7D37-49B4-A8A4-EA2EDC958F5E}"/>
                </a:ext>
              </a:extLst>
            </p:cNvPr>
            <p:cNvSpPr/>
            <p:nvPr/>
          </p:nvSpPr>
          <p:spPr>
            <a:xfrm>
              <a:off x="2920269" y="3419186"/>
              <a:ext cx="8196928" cy="923550"/>
            </a:xfrm>
            <a:custGeom>
              <a:avLst/>
              <a:gdLst>
                <a:gd name="connsiteX0" fmla="*/ 0 w 8196928"/>
                <a:gd name="connsiteY0" fmla="*/ 923551 h 923550"/>
                <a:gd name="connsiteX1" fmla="*/ 8196929 w 8196928"/>
                <a:gd name="connsiteY1" fmla="*/ 415773 h 92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6928" h="923550">
                  <a:moveTo>
                    <a:pt x="0" y="923551"/>
                  </a:moveTo>
                  <a:cubicBezTo>
                    <a:pt x="2648903" y="-1599146"/>
                    <a:pt x="5149882" y="2023688"/>
                    <a:pt x="8196929" y="415773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331FAE6-52CA-448B-B651-51288DF265BF}"/>
                </a:ext>
              </a:extLst>
            </p:cNvPr>
            <p:cNvSpPr/>
            <p:nvPr/>
          </p:nvSpPr>
          <p:spPr>
            <a:xfrm>
              <a:off x="2927889" y="3344244"/>
              <a:ext cx="8192547" cy="962107"/>
            </a:xfrm>
            <a:custGeom>
              <a:avLst/>
              <a:gdLst>
                <a:gd name="connsiteX0" fmla="*/ 0 w 8192547"/>
                <a:gd name="connsiteY0" fmla="*/ 962107 h 962107"/>
                <a:gd name="connsiteX1" fmla="*/ 8192548 w 8192547"/>
                <a:gd name="connsiteY1" fmla="*/ 373176 h 96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2547" h="962107">
                  <a:moveTo>
                    <a:pt x="0" y="962107"/>
                  </a:moveTo>
                  <a:cubicBezTo>
                    <a:pt x="2521839" y="-1623740"/>
                    <a:pt x="5204460" y="2006428"/>
                    <a:pt x="8192548" y="373176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B8490FC-1210-4947-B0BA-AECDD32F1F5F}"/>
                </a:ext>
              </a:extLst>
            </p:cNvPr>
            <p:cNvSpPr/>
            <p:nvPr/>
          </p:nvSpPr>
          <p:spPr>
            <a:xfrm>
              <a:off x="2935414" y="3268894"/>
              <a:ext cx="8188166" cy="1001167"/>
            </a:xfrm>
            <a:custGeom>
              <a:avLst/>
              <a:gdLst>
                <a:gd name="connsiteX0" fmla="*/ 0 w 8188166"/>
                <a:gd name="connsiteY0" fmla="*/ 1001168 h 1001167"/>
                <a:gd name="connsiteX1" fmla="*/ 8188167 w 8188166"/>
                <a:gd name="connsiteY1" fmla="*/ 331084 h 100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166" h="1001167">
                  <a:moveTo>
                    <a:pt x="0" y="1001168"/>
                  </a:moveTo>
                  <a:cubicBezTo>
                    <a:pt x="2394680" y="-1647830"/>
                    <a:pt x="5259038" y="1989672"/>
                    <a:pt x="8188167" y="33108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F3D6FD-EC38-4205-AB5A-C64016137A4B}"/>
                </a:ext>
              </a:extLst>
            </p:cNvPr>
            <p:cNvSpPr/>
            <p:nvPr/>
          </p:nvSpPr>
          <p:spPr>
            <a:xfrm>
              <a:off x="2942939" y="3193050"/>
              <a:ext cx="8183689" cy="1040721"/>
            </a:xfrm>
            <a:custGeom>
              <a:avLst/>
              <a:gdLst>
                <a:gd name="connsiteX0" fmla="*/ 0 w 8183689"/>
                <a:gd name="connsiteY0" fmla="*/ 1040721 h 1040721"/>
                <a:gd name="connsiteX1" fmla="*/ 8183690 w 8183689"/>
                <a:gd name="connsiteY1" fmla="*/ 289484 h 104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3689" h="1040721">
                  <a:moveTo>
                    <a:pt x="0" y="1040721"/>
                  </a:moveTo>
                  <a:cubicBezTo>
                    <a:pt x="2267522" y="-1671427"/>
                    <a:pt x="5313617" y="1973409"/>
                    <a:pt x="8183690" y="28948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8480CED-6AFF-46E6-86DB-E1A7960B9D15}"/>
                </a:ext>
              </a:extLst>
            </p:cNvPr>
            <p:cNvSpPr/>
            <p:nvPr/>
          </p:nvSpPr>
          <p:spPr>
            <a:xfrm>
              <a:off x="2950559" y="3116723"/>
              <a:ext cx="8179307" cy="1080757"/>
            </a:xfrm>
            <a:custGeom>
              <a:avLst/>
              <a:gdLst>
                <a:gd name="connsiteX0" fmla="*/ 0 w 8179307"/>
                <a:gd name="connsiteY0" fmla="*/ 1080758 h 1080757"/>
                <a:gd name="connsiteX1" fmla="*/ 8179308 w 8179307"/>
                <a:gd name="connsiteY1" fmla="*/ 248368 h 10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9307" h="1080757">
                  <a:moveTo>
                    <a:pt x="0" y="1080758"/>
                  </a:moveTo>
                  <a:cubicBezTo>
                    <a:pt x="2140458" y="-1694541"/>
                    <a:pt x="5368195" y="1957629"/>
                    <a:pt x="8179308" y="248368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C9ED066-FCAA-471E-93AE-602FABE38A77}"/>
                </a:ext>
              </a:extLst>
            </p:cNvPr>
            <p:cNvSpPr/>
            <p:nvPr/>
          </p:nvSpPr>
          <p:spPr>
            <a:xfrm>
              <a:off x="2958084" y="3039827"/>
              <a:ext cx="8174926" cy="1121268"/>
            </a:xfrm>
            <a:custGeom>
              <a:avLst/>
              <a:gdLst>
                <a:gd name="connsiteX0" fmla="*/ 0 w 8174926"/>
                <a:gd name="connsiteY0" fmla="*/ 1121268 h 1121268"/>
                <a:gd name="connsiteX1" fmla="*/ 8174927 w 8174926"/>
                <a:gd name="connsiteY1" fmla="*/ 207725 h 1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4926" h="1121268">
                  <a:moveTo>
                    <a:pt x="0" y="1121268"/>
                  </a:moveTo>
                  <a:cubicBezTo>
                    <a:pt x="2013299" y="-1717182"/>
                    <a:pt x="5422773" y="1942323"/>
                    <a:pt x="8174927" y="207725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B7E8911-B2A7-41AC-B51C-682C7165FD92}"/>
                </a:ext>
              </a:extLst>
            </p:cNvPr>
            <p:cNvSpPr/>
            <p:nvPr/>
          </p:nvSpPr>
          <p:spPr>
            <a:xfrm>
              <a:off x="2965703" y="2962562"/>
              <a:ext cx="8170449" cy="1162242"/>
            </a:xfrm>
            <a:custGeom>
              <a:avLst/>
              <a:gdLst>
                <a:gd name="connsiteX0" fmla="*/ 0 w 8170449"/>
                <a:gd name="connsiteY0" fmla="*/ 1162243 h 1162242"/>
                <a:gd name="connsiteX1" fmla="*/ 8170450 w 8170449"/>
                <a:gd name="connsiteY1" fmla="*/ 167547 h 11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0449" h="1162242">
                  <a:moveTo>
                    <a:pt x="0" y="1162243"/>
                  </a:moveTo>
                  <a:cubicBezTo>
                    <a:pt x="1886141" y="-1739358"/>
                    <a:pt x="5477351" y="1927481"/>
                    <a:pt x="8170450" y="167547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E5011B5-67C9-4862-9CFA-6FC9AF1E915B}"/>
                </a:ext>
              </a:extLst>
            </p:cNvPr>
            <p:cNvSpPr/>
            <p:nvPr/>
          </p:nvSpPr>
          <p:spPr>
            <a:xfrm>
              <a:off x="2973228" y="2884842"/>
              <a:ext cx="8166068" cy="1203672"/>
            </a:xfrm>
            <a:custGeom>
              <a:avLst/>
              <a:gdLst>
                <a:gd name="connsiteX0" fmla="*/ 0 w 8166068"/>
                <a:gd name="connsiteY0" fmla="*/ 1203672 h 1203672"/>
                <a:gd name="connsiteX1" fmla="*/ 8166068 w 8166068"/>
                <a:gd name="connsiteY1" fmla="*/ 127824 h 120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66068" h="1203672">
                  <a:moveTo>
                    <a:pt x="0" y="1203672"/>
                  </a:moveTo>
                  <a:cubicBezTo>
                    <a:pt x="1759077" y="-1761079"/>
                    <a:pt x="5531930" y="1913094"/>
                    <a:pt x="8166068" y="127824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4788D7-E20B-42FD-89E5-2317AB326B85}"/>
                </a:ext>
              </a:extLst>
            </p:cNvPr>
            <p:cNvSpPr/>
            <p:nvPr/>
          </p:nvSpPr>
          <p:spPr>
            <a:xfrm>
              <a:off x="2980753" y="2806653"/>
              <a:ext cx="8161591" cy="1245571"/>
            </a:xfrm>
            <a:custGeom>
              <a:avLst/>
              <a:gdLst>
                <a:gd name="connsiteX0" fmla="*/ 0 w 8161591"/>
                <a:gd name="connsiteY0" fmla="*/ 1245572 h 1245571"/>
                <a:gd name="connsiteX1" fmla="*/ 8161592 w 8161591"/>
                <a:gd name="connsiteY1" fmla="*/ 88570 h 124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61591" h="1245571">
                  <a:moveTo>
                    <a:pt x="0" y="1245572"/>
                  </a:moveTo>
                  <a:cubicBezTo>
                    <a:pt x="1631918" y="-1782426"/>
                    <a:pt x="5586603" y="1899273"/>
                    <a:pt x="8161592" y="8857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65D6E1A-DC70-48AC-AAE1-4B7CF2826305}"/>
                </a:ext>
              </a:extLst>
            </p:cNvPr>
            <p:cNvSpPr/>
            <p:nvPr/>
          </p:nvSpPr>
          <p:spPr>
            <a:xfrm>
              <a:off x="2988373" y="2727952"/>
              <a:ext cx="8157210" cy="1287886"/>
            </a:xfrm>
            <a:custGeom>
              <a:avLst/>
              <a:gdLst>
                <a:gd name="connsiteX0" fmla="*/ 0 w 8157210"/>
                <a:gd name="connsiteY0" fmla="*/ 1287887 h 1287886"/>
                <a:gd name="connsiteX1" fmla="*/ 8157210 w 8157210"/>
                <a:gd name="connsiteY1" fmla="*/ 49732 h 128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7210" h="1287886">
                  <a:moveTo>
                    <a:pt x="0" y="1287887"/>
                  </a:moveTo>
                  <a:cubicBezTo>
                    <a:pt x="1504760" y="-1803262"/>
                    <a:pt x="5641181" y="1885771"/>
                    <a:pt x="8157210" y="49732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3BE041-C635-4B4E-A1DF-57F2E69EDCFA}"/>
                </a:ext>
              </a:extLst>
            </p:cNvPr>
            <p:cNvSpPr/>
            <p:nvPr/>
          </p:nvSpPr>
          <p:spPr>
            <a:xfrm>
              <a:off x="2995898" y="2648958"/>
              <a:ext cx="8152828" cy="1330590"/>
            </a:xfrm>
            <a:custGeom>
              <a:avLst/>
              <a:gdLst>
                <a:gd name="connsiteX0" fmla="*/ 0 w 8152828"/>
                <a:gd name="connsiteY0" fmla="*/ 1330590 h 1330590"/>
                <a:gd name="connsiteX1" fmla="*/ 8152828 w 8152828"/>
                <a:gd name="connsiteY1" fmla="*/ 11283 h 13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2828" h="1330590">
                  <a:moveTo>
                    <a:pt x="0" y="1330590"/>
                  </a:moveTo>
                  <a:cubicBezTo>
                    <a:pt x="1377696" y="-1823613"/>
                    <a:pt x="5695760" y="1872658"/>
                    <a:pt x="8152828" y="11283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6E1B180-5D0B-458B-8F49-DEA537E59539}"/>
                </a:ext>
              </a:extLst>
            </p:cNvPr>
            <p:cNvSpPr/>
            <p:nvPr/>
          </p:nvSpPr>
          <p:spPr>
            <a:xfrm>
              <a:off x="3003518" y="2542798"/>
              <a:ext cx="8148351" cy="1400460"/>
            </a:xfrm>
            <a:custGeom>
              <a:avLst/>
              <a:gdLst>
                <a:gd name="connsiteX0" fmla="*/ 0 w 8148351"/>
                <a:gd name="connsiteY0" fmla="*/ 1400461 h 1400460"/>
                <a:gd name="connsiteX1" fmla="*/ 8148352 w 8148351"/>
                <a:gd name="connsiteY1" fmla="*/ 0 h 140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8351" h="1400460">
                  <a:moveTo>
                    <a:pt x="0" y="1400461"/>
                  </a:moveTo>
                  <a:cubicBezTo>
                    <a:pt x="1250537" y="-1816989"/>
                    <a:pt x="5750243" y="1886712"/>
                    <a:pt x="8148352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FE0A32F-FDB6-4D00-B73C-78B2A14CBC09}"/>
                </a:ext>
              </a:extLst>
            </p:cNvPr>
            <p:cNvSpPr/>
            <p:nvPr/>
          </p:nvSpPr>
          <p:spPr>
            <a:xfrm>
              <a:off x="3011043" y="2425355"/>
              <a:ext cx="8143970" cy="1481613"/>
            </a:xfrm>
            <a:custGeom>
              <a:avLst/>
              <a:gdLst>
                <a:gd name="connsiteX0" fmla="*/ 0 w 8143970"/>
                <a:gd name="connsiteY0" fmla="*/ 1481614 h 1481613"/>
                <a:gd name="connsiteX1" fmla="*/ 8143971 w 8143970"/>
                <a:gd name="connsiteY1" fmla="*/ 0 h 148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3970" h="1481613">
                  <a:moveTo>
                    <a:pt x="0" y="1481614"/>
                  </a:moveTo>
                  <a:cubicBezTo>
                    <a:pt x="1123379" y="-1798987"/>
                    <a:pt x="5804916" y="1912049"/>
                    <a:pt x="8143971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AD82C20-3DD3-4284-94F7-A8412B3FE8C8}"/>
                </a:ext>
              </a:extLst>
            </p:cNvPr>
            <p:cNvSpPr/>
            <p:nvPr/>
          </p:nvSpPr>
          <p:spPr>
            <a:xfrm>
              <a:off x="3018567" y="2307816"/>
              <a:ext cx="8139588" cy="1562766"/>
            </a:xfrm>
            <a:custGeom>
              <a:avLst/>
              <a:gdLst>
                <a:gd name="connsiteX0" fmla="*/ 0 w 8139588"/>
                <a:gd name="connsiteY0" fmla="*/ 1562767 h 1562766"/>
                <a:gd name="connsiteX1" fmla="*/ 8139589 w 8139588"/>
                <a:gd name="connsiteY1" fmla="*/ 0 h 156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9588" h="1562766">
                  <a:moveTo>
                    <a:pt x="0" y="1562767"/>
                  </a:moveTo>
                  <a:cubicBezTo>
                    <a:pt x="996315" y="-1780985"/>
                    <a:pt x="5859495" y="1937385"/>
                    <a:pt x="8139589" y="0"/>
                  </a:cubicBezTo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4000"/>
                    </a:schemeClr>
                  </a:gs>
                </a:gsLst>
                <a:lin ang="27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EB5212A-403D-174F-8D65-57891E87D5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r="14189"/>
          <a:stretch>
            <a:fillRect/>
          </a:stretch>
        </p:blipFill>
        <p:spPr>
          <a:xfrm>
            <a:off x="1744082" y="755944"/>
            <a:ext cx="1727200" cy="161131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Picture Placeholder 8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C1D0EA2E-BF56-834F-91F1-D036EB4431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1238"/>
          <a:stretch>
            <a:fillRect/>
          </a:stretch>
        </p:blipFill>
        <p:spPr>
          <a:xfrm>
            <a:off x="7597724" y="784335"/>
            <a:ext cx="1690687" cy="171291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F072E7-CE95-43E4-B292-D0B6F36737A4}"/>
              </a:ext>
            </a:extLst>
          </p:cNvPr>
          <p:cNvSpPr txBox="1"/>
          <p:nvPr/>
        </p:nvSpPr>
        <p:spPr>
          <a:xfrm>
            <a:off x="1888493" y="186829"/>
            <a:ext cx="8540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rPr>
              <a:t>Founders</a:t>
            </a:r>
            <a:endParaRPr lang="en-US" sz="44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A82A90F9-32E9-4897-8F74-67CA446A6BBB}"/>
              </a:ext>
            </a:extLst>
          </p:cNvPr>
          <p:cNvSpPr/>
          <p:nvPr/>
        </p:nvSpPr>
        <p:spPr>
          <a:xfrm rot="639960" flipH="1">
            <a:off x="3560853" y="-336594"/>
            <a:ext cx="493846" cy="493846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91CD0A-69B7-42EB-8951-11CB963BD0B6}"/>
              </a:ext>
            </a:extLst>
          </p:cNvPr>
          <p:cNvSpPr/>
          <p:nvPr/>
        </p:nvSpPr>
        <p:spPr>
          <a:xfrm>
            <a:off x="5020568" y="5364817"/>
            <a:ext cx="2492752" cy="2492750"/>
          </a:xfrm>
          <a:prstGeom prst="ellipse">
            <a:avLst/>
          </a:prstGeom>
          <a:gradFill>
            <a:gsLst>
              <a:gs pos="3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4974FCA5-C802-4DAE-BDB0-43130222F2C8}"/>
              </a:ext>
            </a:extLst>
          </p:cNvPr>
          <p:cNvSpPr/>
          <p:nvPr/>
        </p:nvSpPr>
        <p:spPr>
          <a:xfrm rot="19873408" flipH="1">
            <a:off x="4634806" y="-507923"/>
            <a:ext cx="352011" cy="35201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28696A-C0E0-4C11-9AE4-2CE890FECF30}"/>
              </a:ext>
            </a:extLst>
          </p:cNvPr>
          <p:cNvGrpSpPr/>
          <p:nvPr/>
        </p:nvGrpSpPr>
        <p:grpSpPr>
          <a:xfrm>
            <a:off x="1596083" y="2400189"/>
            <a:ext cx="1954858" cy="562774"/>
            <a:chOff x="1123658" y="3147198"/>
            <a:chExt cx="1954858" cy="56277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DB349C-F109-4485-A194-E458D24D76AA}"/>
                </a:ext>
              </a:extLst>
            </p:cNvPr>
            <p:cNvGrpSpPr/>
            <p:nvPr/>
          </p:nvGrpSpPr>
          <p:grpSpPr>
            <a:xfrm>
              <a:off x="1123658" y="3147198"/>
              <a:ext cx="1954858" cy="562774"/>
              <a:chOff x="1221659" y="4192808"/>
              <a:chExt cx="1954858" cy="56277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2BC446-2231-4F89-9BAB-BC7C8A7E35E9}"/>
                  </a:ext>
                </a:extLst>
              </p:cNvPr>
              <p:cNvSpPr txBox="1"/>
              <p:nvPr/>
            </p:nvSpPr>
            <p:spPr>
              <a:xfrm>
                <a:off x="1229730" y="4192808"/>
                <a:ext cx="19467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Bekir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 Dag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0A6F3B-F106-4971-9048-8E4C29066FA8}"/>
                  </a:ext>
                </a:extLst>
              </p:cNvPr>
              <p:cNvSpPr txBox="1"/>
              <p:nvPr/>
            </p:nvSpPr>
            <p:spPr>
              <a:xfrm>
                <a:off x="1221659" y="4453961"/>
                <a:ext cx="1946787" cy="30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CEO</a:t>
                </a:r>
              </a:p>
            </p:txBody>
          </p:sp>
        </p:grpSp>
        <p:pic>
          <p:nvPicPr>
            <p:cNvPr id="3" name="Picture 2" descr="Icon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1B6517B9-2CF2-41F9-A190-D157D5D9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207" y="3181366"/>
              <a:ext cx="222769" cy="22694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914A28-E456-4758-A82E-029375E83508}"/>
              </a:ext>
            </a:extLst>
          </p:cNvPr>
          <p:cNvGrpSpPr/>
          <p:nvPr/>
        </p:nvGrpSpPr>
        <p:grpSpPr>
          <a:xfrm>
            <a:off x="7459888" y="2506572"/>
            <a:ext cx="2019047" cy="570273"/>
            <a:chOff x="5114350" y="3384296"/>
            <a:chExt cx="2019047" cy="57027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90D0BE-61D4-4C36-B7E2-E0D8DB4957C5}"/>
                </a:ext>
              </a:extLst>
            </p:cNvPr>
            <p:cNvGrpSpPr/>
            <p:nvPr/>
          </p:nvGrpSpPr>
          <p:grpSpPr>
            <a:xfrm>
              <a:off x="5114350" y="3384296"/>
              <a:ext cx="1946787" cy="570273"/>
              <a:chOff x="3822291" y="4829948"/>
              <a:chExt cx="1946787" cy="57027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7B009C-7699-47F7-9840-A3786DB408FA}"/>
                  </a:ext>
                </a:extLst>
              </p:cNvPr>
              <p:cNvSpPr txBox="1"/>
              <p:nvPr/>
            </p:nvSpPr>
            <p:spPr>
              <a:xfrm>
                <a:off x="3822291" y="4829948"/>
                <a:ext cx="19467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Serhat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tamaran Bold" panose="00000800000000000000" pitchFamily="2" charset="0"/>
                  </a:rPr>
                  <a:t> TANRIKUT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07023-0813-4D65-814D-A9F6A7BE119B}"/>
                  </a:ext>
                </a:extLst>
              </p:cNvPr>
              <p:cNvSpPr txBox="1"/>
              <p:nvPr/>
            </p:nvSpPr>
            <p:spPr>
              <a:xfrm>
                <a:off x="3822291" y="5095522"/>
                <a:ext cx="1946787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CTO</a:t>
                </a:r>
              </a:p>
            </p:txBody>
          </p:sp>
        </p:grpSp>
        <p:pic>
          <p:nvPicPr>
            <p:cNvPr id="56" name="Picture 55" descr="Icon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1D3E25C1-BD2D-4CD2-B037-0E4489A7A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628" y="3387374"/>
              <a:ext cx="222769" cy="226947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208C542-4CEC-4F92-9891-E2164218177A}"/>
              </a:ext>
            </a:extLst>
          </p:cNvPr>
          <p:cNvSpPr txBox="1"/>
          <p:nvPr/>
        </p:nvSpPr>
        <p:spPr>
          <a:xfrm>
            <a:off x="276386" y="2973168"/>
            <a:ext cx="5864215" cy="343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19 years of experience in Software Development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Delivered tens of different projects of various sizes in different industries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Started his own web-shop in 2011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Worked for the biggest advertisement agencies in Turkey and built enterprise products such as playstore.com, IKSV.org and secretcv.com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Managed development teams of 10+ people in 3 different software companies in North America and created the standards for support lifecycle. Created tens of different projects from the idea stage to the end product.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Partnered with Student Ally and built the software from scratch with his team, which has a complicated structure and lives on the cloud.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Vast experience in product creation and product life cycle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Founded </a:t>
            </a:r>
            <a:r>
              <a:rPr lang="en-US" sz="1200" i="1" dirty="0" err="1"/>
              <a:t>Wodo</a:t>
            </a:r>
            <a:r>
              <a:rPr lang="en-US" sz="1200" i="1" dirty="0"/>
              <a:t> Networks as CEO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DEAD9-4F4C-477D-80C9-1A10DF735772}"/>
              </a:ext>
            </a:extLst>
          </p:cNvPr>
          <p:cNvSpPr txBox="1"/>
          <p:nvPr/>
        </p:nvSpPr>
        <p:spPr>
          <a:xfrm>
            <a:off x="6235287" y="3044633"/>
            <a:ext cx="6027047" cy="343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17 years of experience in Software Development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Walked through many different roles (software engineer, tech team lead, scrum master, release manager, R&amp;D Leader, People Manager)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8 years of leadership experience in Nokia (built international teams, delivered high performant, distributed telco products 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Built/Led market leader device manager/IoT platform for the telecommunication industry in Nokia. 200+ deployments all around the world.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Led SaaS-Cloud Infrastructure Team in Sitecore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Founded </a:t>
            </a:r>
            <a:r>
              <a:rPr lang="en-US" sz="1200" i="1" dirty="0" err="1"/>
              <a:t>Wodo</a:t>
            </a:r>
            <a:r>
              <a:rPr lang="en-US" sz="1200" i="1" dirty="0"/>
              <a:t> Networks as CTO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Vast experience in leadership, software product development, software architecture, and cloud technologies.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200" i="1" dirty="0"/>
          </a:p>
          <a:p>
            <a:pPr>
              <a:lnSpc>
                <a:spcPct val="130000"/>
              </a:lnSpc>
            </a:pP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47276881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42" grpId="0"/>
          <p:bldP spid="98" grpId="0" animBg="1"/>
          <p:bldP spid="99" grpId="0" animBg="1"/>
          <p:bldP spid="100" grpId="0" animBg="1"/>
          <p:bldP spid="61" grpId="0"/>
          <p:bldP spid="6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42" grpId="0"/>
          <p:bldP spid="98" grpId="0" animBg="1"/>
          <p:bldP spid="99" grpId="0" animBg="1"/>
          <p:bldP spid="100" grpId="0" animBg="1"/>
          <p:bldP spid="61" grpId="0"/>
          <p:bldP spid="6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40C49EF3-502F-4307-8721-08B5B17F896F}"/>
              </a:ext>
            </a:extLst>
          </p:cNvPr>
          <p:cNvSpPr/>
          <p:nvPr/>
        </p:nvSpPr>
        <p:spPr>
          <a:xfrm>
            <a:off x="839612" y="763555"/>
            <a:ext cx="930282" cy="9003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0" name="Graphic 70">
            <a:extLst>
              <a:ext uri="{FF2B5EF4-FFF2-40B4-BE49-F238E27FC236}">
                <a16:creationId xmlns:a16="http://schemas.microsoft.com/office/drawing/2014/main" id="{0832DB3B-56DD-4C2C-AA56-57D81E0F3ED1}"/>
              </a:ext>
            </a:extLst>
          </p:cNvPr>
          <p:cNvGrpSpPr/>
          <p:nvPr/>
        </p:nvGrpSpPr>
        <p:grpSpPr>
          <a:xfrm rot="900000">
            <a:off x="4164016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81BB8F-7D8A-4266-9D0F-11FDBAC8E44D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D8EF392-6654-4572-B925-FE733F53A8BD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6B5EF69-0203-4D94-B6AB-4C386D7EE860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050A33E-0457-486F-8255-B9591A3BCFFA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6F8DE46-D04E-4FB0-8EE0-C2D52EAF7B9F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5D844C-B8F8-490C-B4CB-7B00C7A857B8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C9E52A-DE8A-4202-BE45-905C245CCC09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08DEEBA-7637-4E24-8FD4-47E0D77F313F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E71DD8D-5B90-494C-984C-134100E8F33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89EB4D8-100A-42A8-AC09-3773AB12CFFF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A3E48FE-3BB5-4926-83B5-CBD199CBD33C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C742F6-62CC-483F-8009-A3EA2E135C06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C66900F-7573-4C13-9CB4-06DFBDA6206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1C72415-765B-42F9-B88A-A8E6765E70D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24C779-D986-4466-B008-CA673125D9C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84D8C07-7C7E-43D9-AD42-856214AC3DB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2B194F-9A3A-4448-961A-F8C9F2216EA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45C0B37-4503-47AB-B749-080E2897EAF6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9886A8-1B97-4EB3-BCD7-B5DA7888C826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743ACC0-7845-4572-A134-5DB2C7AF8A3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5840E2-32A7-4ADE-93EC-436E9456232A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FB0761-4730-4CCE-BFAD-C95B727F4FCE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Freeform 18">
            <a:extLst>
              <a:ext uri="{FF2B5EF4-FFF2-40B4-BE49-F238E27FC236}">
                <a16:creationId xmlns:a16="http://schemas.microsoft.com/office/drawing/2014/main" id="{9490AE71-2894-46BA-B1F5-819E905672A2}"/>
              </a:ext>
            </a:extLst>
          </p:cNvPr>
          <p:cNvSpPr>
            <a:spLocks/>
          </p:cNvSpPr>
          <p:nvPr/>
        </p:nvSpPr>
        <p:spPr bwMode="auto">
          <a:xfrm rot="14022939">
            <a:off x="2790490" y="1621963"/>
            <a:ext cx="1308792" cy="1064559"/>
          </a:xfrm>
          <a:custGeom>
            <a:avLst/>
            <a:gdLst>
              <a:gd name="T0" fmla="*/ 646 w 735"/>
              <a:gd name="T1" fmla="*/ 426 h 859"/>
              <a:gd name="T2" fmla="*/ 735 w 735"/>
              <a:gd name="T3" fmla="*/ 411 h 859"/>
              <a:gd name="T4" fmla="*/ 388 w 735"/>
              <a:gd name="T5" fmla="*/ 2 h 859"/>
              <a:gd name="T6" fmla="*/ 387 w 735"/>
              <a:gd name="T7" fmla="*/ 0 h 859"/>
              <a:gd name="T8" fmla="*/ 416 w 735"/>
              <a:gd name="T9" fmla="*/ 166 h 859"/>
              <a:gd name="T10" fmla="*/ 0 w 735"/>
              <a:gd name="T11" fmla="*/ 649 h 859"/>
              <a:gd name="T12" fmla="*/ 421 w 735"/>
              <a:gd name="T13" fmla="*/ 859 h 859"/>
              <a:gd name="T14" fmla="*/ 419 w 735"/>
              <a:gd name="T15" fmla="*/ 853 h 859"/>
              <a:gd name="T16" fmla="*/ 646 w 735"/>
              <a:gd name="T17" fmla="*/ 426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5" h="859">
                <a:moveTo>
                  <a:pt x="646" y="426"/>
                </a:moveTo>
                <a:cubicBezTo>
                  <a:pt x="676" y="417"/>
                  <a:pt x="705" y="412"/>
                  <a:pt x="735" y="411"/>
                </a:cubicBezTo>
                <a:cubicBezTo>
                  <a:pt x="508" y="413"/>
                  <a:pt x="498" y="315"/>
                  <a:pt x="388" y="2"/>
                </a:cubicBezTo>
                <a:cubicBezTo>
                  <a:pt x="388" y="1"/>
                  <a:pt x="388" y="1"/>
                  <a:pt x="387" y="0"/>
                </a:cubicBezTo>
                <a:cubicBezTo>
                  <a:pt x="406" y="52"/>
                  <a:pt x="416" y="108"/>
                  <a:pt x="416" y="166"/>
                </a:cubicBezTo>
                <a:cubicBezTo>
                  <a:pt x="416" y="411"/>
                  <a:pt x="236" y="614"/>
                  <a:pt x="0" y="649"/>
                </a:cubicBezTo>
                <a:cubicBezTo>
                  <a:pt x="181" y="644"/>
                  <a:pt x="350" y="670"/>
                  <a:pt x="421" y="859"/>
                </a:cubicBezTo>
                <a:cubicBezTo>
                  <a:pt x="420" y="857"/>
                  <a:pt x="419" y="855"/>
                  <a:pt x="419" y="853"/>
                </a:cubicBezTo>
                <a:cubicBezTo>
                  <a:pt x="364" y="672"/>
                  <a:pt x="466" y="481"/>
                  <a:pt x="646" y="4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D796C196-977B-4E95-A7DF-F2C46F525E89}"/>
              </a:ext>
            </a:extLst>
          </p:cNvPr>
          <p:cNvSpPr>
            <a:spLocks/>
          </p:cNvSpPr>
          <p:nvPr/>
        </p:nvSpPr>
        <p:spPr bwMode="auto">
          <a:xfrm rot="7476301">
            <a:off x="2588694" y="3016750"/>
            <a:ext cx="1918530" cy="1993242"/>
          </a:xfrm>
          <a:custGeom>
            <a:avLst/>
            <a:gdLst>
              <a:gd name="T0" fmla="*/ 323 w 831"/>
              <a:gd name="T1" fmla="*/ 99 h 799"/>
              <a:gd name="T2" fmla="*/ 333 w 831"/>
              <a:gd name="T3" fmla="*/ 0 h 799"/>
              <a:gd name="T4" fmla="*/ 0 w 831"/>
              <a:gd name="T5" fmla="*/ 368 h 799"/>
              <a:gd name="T6" fmla="*/ 8 w 831"/>
              <a:gd name="T7" fmla="*/ 368 h 799"/>
              <a:gd name="T8" fmla="*/ 350 w 831"/>
              <a:gd name="T9" fmla="*/ 710 h 799"/>
              <a:gd name="T10" fmla="*/ 339 w 831"/>
              <a:gd name="T11" fmla="*/ 799 h 799"/>
              <a:gd name="T12" fmla="*/ 339 w 831"/>
              <a:gd name="T13" fmla="*/ 799 h 799"/>
              <a:gd name="T14" fmla="*/ 831 w 831"/>
              <a:gd name="T15" fmla="*/ 587 h 799"/>
              <a:gd name="T16" fmla="*/ 810 w 831"/>
              <a:gd name="T17" fmla="*/ 587 h 799"/>
              <a:gd name="T18" fmla="*/ 323 w 831"/>
              <a:gd name="T19" fmla="*/ 99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1" h="799">
                <a:moveTo>
                  <a:pt x="323" y="99"/>
                </a:moveTo>
                <a:cubicBezTo>
                  <a:pt x="323" y="65"/>
                  <a:pt x="326" y="32"/>
                  <a:pt x="333" y="0"/>
                </a:cubicBezTo>
                <a:cubicBezTo>
                  <a:pt x="284" y="186"/>
                  <a:pt x="213" y="356"/>
                  <a:pt x="0" y="368"/>
                </a:cubicBezTo>
                <a:cubicBezTo>
                  <a:pt x="3" y="368"/>
                  <a:pt x="6" y="368"/>
                  <a:pt x="8" y="368"/>
                </a:cubicBezTo>
                <a:cubicBezTo>
                  <a:pt x="197" y="368"/>
                  <a:pt x="350" y="521"/>
                  <a:pt x="350" y="710"/>
                </a:cubicBezTo>
                <a:cubicBezTo>
                  <a:pt x="350" y="741"/>
                  <a:pt x="346" y="770"/>
                  <a:pt x="339" y="799"/>
                </a:cubicBezTo>
                <a:cubicBezTo>
                  <a:pt x="339" y="799"/>
                  <a:pt x="339" y="799"/>
                  <a:pt x="339" y="799"/>
                </a:cubicBezTo>
                <a:cubicBezTo>
                  <a:pt x="403" y="582"/>
                  <a:pt x="500" y="600"/>
                  <a:pt x="831" y="587"/>
                </a:cubicBezTo>
                <a:cubicBezTo>
                  <a:pt x="824" y="587"/>
                  <a:pt x="817" y="587"/>
                  <a:pt x="810" y="587"/>
                </a:cubicBezTo>
                <a:cubicBezTo>
                  <a:pt x="541" y="587"/>
                  <a:pt x="323" y="369"/>
                  <a:pt x="323" y="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4252C4-F147-499C-AF41-9703EDD06E2E}"/>
              </a:ext>
            </a:extLst>
          </p:cNvPr>
          <p:cNvGrpSpPr/>
          <p:nvPr/>
        </p:nvGrpSpPr>
        <p:grpSpPr>
          <a:xfrm>
            <a:off x="5418962" y="2238887"/>
            <a:ext cx="5394812" cy="1881255"/>
            <a:chOff x="1744471" y="1993623"/>
            <a:chExt cx="2142209" cy="188125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B3BD1-92EA-4DC3-9580-75BCE034D9EB}"/>
                </a:ext>
              </a:extLst>
            </p:cNvPr>
            <p:cNvSpPr txBox="1"/>
            <p:nvPr/>
          </p:nvSpPr>
          <p:spPr>
            <a:xfrm>
              <a:off x="1744472" y="2401911"/>
              <a:ext cx="2142208" cy="1472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Game Hub, Marketplace, Game Store, Launchpad, Wallet solutions and development kits to adopt blockchain technologies at speed in gaming industry. It is built upon the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platform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Demo: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3"/>
                </a:rPr>
                <a:t>https://www.youtube.com/watch?v=XlI5Tey1g5M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179F9A-A3E9-4FF6-BF31-DD89CAA6E17B}"/>
                </a:ext>
              </a:extLst>
            </p:cNvPr>
            <p:cNvSpPr txBox="1"/>
            <p:nvPr/>
          </p:nvSpPr>
          <p:spPr>
            <a:xfrm>
              <a:off x="1744471" y="1993623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600" b="1" dirty="0">
                  <a:latin typeface="+mj-lt"/>
                  <a:ea typeface="Roboto" panose="02000000000000000000" pitchFamily="2" charset="0"/>
                  <a:cs typeface="Space Grotesk" pitchFamily="2" charset="0"/>
                </a:rPr>
                <a:t> Gaming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83F6241-5CA6-436C-AB1C-FC506BB2D1D6}"/>
              </a:ext>
            </a:extLst>
          </p:cNvPr>
          <p:cNvGrpSpPr/>
          <p:nvPr/>
        </p:nvGrpSpPr>
        <p:grpSpPr>
          <a:xfrm>
            <a:off x="5430490" y="4427126"/>
            <a:ext cx="5383281" cy="1390675"/>
            <a:chOff x="1744471" y="1924050"/>
            <a:chExt cx="2142209" cy="139067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5A9F45-04BC-4FB6-90F0-D74E1E419EF4}"/>
                </a:ext>
              </a:extLst>
            </p:cNvPr>
            <p:cNvSpPr txBox="1"/>
            <p:nvPr/>
          </p:nvSpPr>
          <p:spPr>
            <a:xfrm>
              <a:off x="1744472" y="2401911"/>
              <a:ext cx="2142208" cy="91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Multitenant, secure, scalable and intelligent platform with blockchain, NFT and metaverse integration services.</a:t>
              </a:r>
            </a:p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Intro: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4"/>
                </a:rPr>
                <a:t>https://www.youtube.com/watch?v=339_rUo_H0U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27865A-969E-48F5-A5D6-B6DD3A300FBA}"/>
                </a:ext>
              </a:extLst>
            </p:cNvPr>
            <p:cNvSpPr txBox="1"/>
            <p:nvPr/>
          </p:nvSpPr>
          <p:spPr>
            <a:xfrm>
              <a:off x="1744471" y="1924050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600" b="1" dirty="0">
                  <a:latin typeface="+mj-lt"/>
                  <a:ea typeface="Roboto" panose="02000000000000000000" pitchFamily="2" charset="0"/>
                  <a:cs typeface="Space Grotesk" pitchFamily="2" charset="0"/>
                </a:rPr>
                <a:t> Platform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1A1E1B-8641-495A-A5E1-8B02011F133B}"/>
              </a:ext>
            </a:extLst>
          </p:cNvPr>
          <p:cNvGrpSpPr/>
          <p:nvPr/>
        </p:nvGrpSpPr>
        <p:grpSpPr>
          <a:xfrm>
            <a:off x="5430497" y="368312"/>
            <a:ext cx="5921891" cy="1670752"/>
            <a:chOff x="1744471" y="1924050"/>
            <a:chExt cx="2443118" cy="167075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5A1DD20-AD47-4EDC-AECF-233016151832}"/>
                </a:ext>
              </a:extLst>
            </p:cNvPr>
            <p:cNvSpPr txBox="1"/>
            <p:nvPr/>
          </p:nvSpPr>
          <p:spPr>
            <a:xfrm>
              <a:off x="1744472" y="2401911"/>
              <a:ext cx="2443117" cy="1192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The first blockchain &amp; NFT enabled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Mmorpg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game leveraging the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wodo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platform services and gaming solutions. </a:t>
              </a:r>
            </a:p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Play to earn and collect.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Demo: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  <a:hlinkClick r:id="rId5"/>
                </a:rPr>
                <a:t>https://www.youtube.com/watch?v=QpTORoBwLIs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9513E27-989F-4F0C-96AA-E12D0DA8CCBA}"/>
                </a:ext>
              </a:extLst>
            </p:cNvPr>
            <p:cNvSpPr txBox="1"/>
            <p:nvPr/>
          </p:nvSpPr>
          <p:spPr>
            <a:xfrm>
              <a:off x="1744471" y="1924050"/>
              <a:ext cx="2142208" cy="388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dirty="0" err="1">
                  <a:latin typeface="+mj-lt"/>
                  <a:ea typeface="Roboto" panose="02000000000000000000" pitchFamily="2" charset="0"/>
                  <a:cs typeface="Space Grotesk" pitchFamily="2" charset="0"/>
                </a:rPr>
                <a:t>Wodoland</a:t>
              </a:r>
              <a:endParaRPr lang="en-US" sz="1600" b="1" dirty="0">
                <a:latin typeface="+mj-lt"/>
                <a:ea typeface="Roboto" panose="02000000000000000000" pitchFamily="2" charset="0"/>
                <a:cs typeface="Space Grotesk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E29BCC-F0AB-47E1-8B5A-FA2E5B863B9E}"/>
              </a:ext>
            </a:extLst>
          </p:cNvPr>
          <p:cNvGrpSpPr/>
          <p:nvPr/>
        </p:nvGrpSpPr>
        <p:grpSpPr>
          <a:xfrm>
            <a:off x="2698277" y="2178397"/>
            <a:ext cx="1616379" cy="1577391"/>
            <a:chOff x="6786512" y="966199"/>
            <a:chExt cx="1970299" cy="1973517"/>
          </a:xfrm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6B531D07-B82E-40EA-9006-3ECFAD266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12" y="966199"/>
              <a:ext cx="1970299" cy="1973517"/>
            </a:xfrm>
            <a:custGeom>
              <a:avLst/>
              <a:gdLst>
                <a:gd name="T0" fmla="*/ 342 w 684"/>
                <a:gd name="T1" fmla="*/ 0 h 684"/>
                <a:gd name="T2" fmla="*/ 334 w 684"/>
                <a:gd name="T3" fmla="*/ 0 h 684"/>
                <a:gd name="T4" fmla="*/ 321 w 684"/>
                <a:gd name="T5" fmla="*/ 1 h 684"/>
                <a:gd name="T6" fmla="*/ 318 w 684"/>
                <a:gd name="T7" fmla="*/ 1 h 684"/>
                <a:gd name="T8" fmla="*/ 0 w 684"/>
                <a:gd name="T9" fmla="*/ 342 h 684"/>
                <a:gd name="T10" fmla="*/ 342 w 684"/>
                <a:gd name="T11" fmla="*/ 684 h 684"/>
                <a:gd name="T12" fmla="*/ 673 w 684"/>
                <a:gd name="T13" fmla="*/ 431 h 684"/>
                <a:gd name="T14" fmla="*/ 684 w 684"/>
                <a:gd name="T15" fmla="*/ 342 h 684"/>
                <a:gd name="T16" fmla="*/ 342 w 684"/>
                <a:gd name="T17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4" h="684">
                  <a:moveTo>
                    <a:pt x="342" y="0"/>
                  </a:moveTo>
                  <a:cubicBezTo>
                    <a:pt x="340" y="0"/>
                    <a:pt x="337" y="0"/>
                    <a:pt x="334" y="0"/>
                  </a:cubicBezTo>
                  <a:cubicBezTo>
                    <a:pt x="330" y="0"/>
                    <a:pt x="325" y="0"/>
                    <a:pt x="321" y="1"/>
                  </a:cubicBezTo>
                  <a:cubicBezTo>
                    <a:pt x="320" y="1"/>
                    <a:pt x="319" y="1"/>
                    <a:pt x="318" y="1"/>
                  </a:cubicBezTo>
                  <a:cubicBezTo>
                    <a:pt x="141" y="13"/>
                    <a:pt x="0" y="161"/>
                    <a:pt x="0" y="342"/>
                  </a:cubicBezTo>
                  <a:cubicBezTo>
                    <a:pt x="0" y="531"/>
                    <a:pt x="154" y="684"/>
                    <a:pt x="342" y="684"/>
                  </a:cubicBezTo>
                  <a:cubicBezTo>
                    <a:pt x="501" y="684"/>
                    <a:pt x="634" y="576"/>
                    <a:pt x="673" y="431"/>
                  </a:cubicBezTo>
                  <a:cubicBezTo>
                    <a:pt x="680" y="402"/>
                    <a:pt x="684" y="373"/>
                    <a:pt x="684" y="342"/>
                  </a:cubicBezTo>
                  <a:cubicBezTo>
                    <a:pt x="684" y="153"/>
                    <a:pt x="531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7BABB53C-FFA8-403F-B9C2-785589AB8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398" y="1179433"/>
              <a:ext cx="1544528" cy="1547050"/>
            </a:xfrm>
            <a:custGeom>
              <a:avLst/>
              <a:gdLst>
                <a:gd name="T0" fmla="*/ 342 w 684"/>
                <a:gd name="T1" fmla="*/ 0 h 684"/>
                <a:gd name="T2" fmla="*/ 334 w 684"/>
                <a:gd name="T3" fmla="*/ 0 h 684"/>
                <a:gd name="T4" fmla="*/ 321 w 684"/>
                <a:gd name="T5" fmla="*/ 1 h 684"/>
                <a:gd name="T6" fmla="*/ 318 w 684"/>
                <a:gd name="T7" fmla="*/ 1 h 684"/>
                <a:gd name="T8" fmla="*/ 0 w 684"/>
                <a:gd name="T9" fmla="*/ 342 h 684"/>
                <a:gd name="T10" fmla="*/ 342 w 684"/>
                <a:gd name="T11" fmla="*/ 684 h 684"/>
                <a:gd name="T12" fmla="*/ 673 w 684"/>
                <a:gd name="T13" fmla="*/ 431 h 684"/>
                <a:gd name="T14" fmla="*/ 684 w 684"/>
                <a:gd name="T15" fmla="*/ 342 h 684"/>
                <a:gd name="T16" fmla="*/ 342 w 684"/>
                <a:gd name="T17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4" h="684">
                  <a:moveTo>
                    <a:pt x="342" y="0"/>
                  </a:moveTo>
                  <a:cubicBezTo>
                    <a:pt x="340" y="0"/>
                    <a:pt x="337" y="0"/>
                    <a:pt x="334" y="0"/>
                  </a:cubicBezTo>
                  <a:cubicBezTo>
                    <a:pt x="330" y="0"/>
                    <a:pt x="325" y="0"/>
                    <a:pt x="321" y="1"/>
                  </a:cubicBezTo>
                  <a:cubicBezTo>
                    <a:pt x="320" y="1"/>
                    <a:pt x="319" y="1"/>
                    <a:pt x="318" y="1"/>
                  </a:cubicBezTo>
                  <a:cubicBezTo>
                    <a:pt x="141" y="13"/>
                    <a:pt x="0" y="161"/>
                    <a:pt x="0" y="342"/>
                  </a:cubicBezTo>
                  <a:cubicBezTo>
                    <a:pt x="0" y="531"/>
                    <a:pt x="154" y="684"/>
                    <a:pt x="342" y="684"/>
                  </a:cubicBezTo>
                  <a:cubicBezTo>
                    <a:pt x="501" y="684"/>
                    <a:pt x="634" y="576"/>
                    <a:pt x="673" y="431"/>
                  </a:cubicBezTo>
                  <a:cubicBezTo>
                    <a:pt x="680" y="402"/>
                    <a:pt x="684" y="373"/>
                    <a:pt x="684" y="342"/>
                  </a:cubicBezTo>
                  <a:cubicBezTo>
                    <a:pt x="684" y="153"/>
                    <a:pt x="531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8" name="Graphic 77" descr="Puzzle pieces outline">
              <a:extLst>
                <a:ext uri="{FF2B5EF4-FFF2-40B4-BE49-F238E27FC236}">
                  <a16:creationId xmlns:a16="http://schemas.microsoft.com/office/drawing/2014/main" id="{57686717-89DF-4716-B147-14674088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437577" y="1610058"/>
              <a:ext cx="668167" cy="685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222F1-AA2D-42EF-9901-D00749192CE9}"/>
              </a:ext>
            </a:extLst>
          </p:cNvPr>
          <p:cNvGrpSpPr/>
          <p:nvPr/>
        </p:nvGrpSpPr>
        <p:grpSpPr>
          <a:xfrm>
            <a:off x="2652635" y="592710"/>
            <a:ext cx="1570405" cy="1432152"/>
            <a:chOff x="2542058" y="3037771"/>
            <a:chExt cx="2200300" cy="209092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84AE1577-8C51-465C-9160-2404EAAB5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058" y="3037771"/>
              <a:ext cx="2200300" cy="2090929"/>
            </a:xfrm>
            <a:custGeom>
              <a:avLst/>
              <a:gdLst>
                <a:gd name="T0" fmla="*/ 709 w 764"/>
                <a:gd name="T1" fmla="*/ 246 h 725"/>
                <a:gd name="T2" fmla="*/ 371 w 764"/>
                <a:gd name="T3" fmla="*/ 4 h 725"/>
                <a:gd name="T4" fmla="*/ 282 w 764"/>
                <a:gd name="T5" fmla="*/ 18 h 725"/>
                <a:gd name="T6" fmla="*/ 55 w 764"/>
                <a:gd name="T7" fmla="*/ 445 h 725"/>
                <a:gd name="T8" fmla="*/ 57 w 764"/>
                <a:gd name="T9" fmla="*/ 451 h 725"/>
                <a:gd name="T10" fmla="*/ 62 w 764"/>
                <a:gd name="T11" fmla="*/ 467 h 725"/>
                <a:gd name="T12" fmla="*/ 63 w 764"/>
                <a:gd name="T13" fmla="*/ 468 h 725"/>
                <a:gd name="T14" fmla="*/ 63 w 764"/>
                <a:gd name="T15" fmla="*/ 468 h 725"/>
                <a:gd name="T16" fmla="*/ 482 w 764"/>
                <a:gd name="T17" fmla="*/ 673 h 725"/>
                <a:gd name="T18" fmla="*/ 709 w 764"/>
                <a:gd name="T19" fmla="*/ 24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25">
                  <a:moveTo>
                    <a:pt x="709" y="246"/>
                  </a:moveTo>
                  <a:cubicBezTo>
                    <a:pt x="663" y="95"/>
                    <a:pt x="522" y="0"/>
                    <a:pt x="371" y="4"/>
                  </a:cubicBezTo>
                  <a:cubicBezTo>
                    <a:pt x="341" y="4"/>
                    <a:pt x="312" y="9"/>
                    <a:pt x="282" y="18"/>
                  </a:cubicBezTo>
                  <a:cubicBezTo>
                    <a:pt x="102" y="73"/>
                    <a:pt x="0" y="264"/>
                    <a:pt x="55" y="445"/>
                  </a:cubicBezTo>
                  <a:cubicBezTo>
                    <a:pt x="55" y="447"/>
                    <a:pt x="56" y="449"/>
                    <a:pt x="57" y="451"/>
                  </a:cubicBezTo>
                  <a:cubicBezTo>
                    <a:pt x="59" y="456"/>
                    <a:pt x="61" y="461"/>
                    <a:pt x="62" y="467"/>
                  </a:cubicBezTo>
                  <a:cubicBezTo>
                    <a:pt x="62" y="467"/>
                    <a:pt x="63" y="468"/>
                    <a:pt x="63" y="468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126" y="636"/>
                    <a:pt x="309" y="725"/>
                    <a:pt x="482" y="673"/>
                  </a:cubicBezTo>
                  <a:cubicBezTo>
                    <a:pt x="662" y="618"/>
                    <a:pt x="764" y="427"/>
                    <a:pt x="709" y="246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2DE12FFD-46DC-4B8C-B5D2-876CF4594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95" y="3263692"/>
              <a:ext cx="1724826" cy="1639088"/>
            </a:xfrm>
            <a:custGeom>
              <a:avLst/>
              <a:gdLst>
                <a:gd name="T0" fmla="*/ 709 w 764"/>
                <a:gd name="T1" fmla="*/ 246 h 725"/>
                <a:gd name="T2" fmla="*/ 371 w 764"/>
                <a:gd name="T3" fmla="*/ 4 h 725"/>
                <a:gd name="T4" fmla="*/ 282 w 764"/>
                <a:gd name="T5" fmla="*/ 18 h 725"/>
                <a:gd name="T6" fmla="*/ 55 w 764"/>
                <a:gd name="T7" fmla="*/ 445 h 725"/>
                <a:gd name="T8" fmla="*/ 57 w 764"/>
                <a:gd name="T9" fmla="*/ 451 h 725"/>
                <a:gd name="T10" fmla="*/ 62 w 764"/>
                <a:gd name="T11" fmla="*/ 467 h 725"/>
                <a:gd name="T12" fmla="*/ 63 w 764"/>
                <a:gd name="T13" fmla="*/ 468 h 725"/>
                <a:gd name="T14" fmla="*/ 63 w 764"/>
                <a:gd name="T15" fmla="*/ 468 h 725"/>
                <a:gd name="T16" fmla="*/ 482 w 764"/>
                <a:gd name="T17" fmla="*/ 673 h 725"/>
                <a:gd name="T18" fmla="*/ 709 w 764"/>
                <a:gd name="T19" fmla="*/ 24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25">
                  <a:moveTo>
                    <a:pt x="709" y="246"/>
                  </a:moveTo>
                  <a:cubicBezTo>
                    <a:pt x="663" y="95"/>
                    <a:pt x="522" y="0"/>
                    <a:pt x="371" y="4"/>
                  </a:cubicBezTo>
                  <a:cubicBezTo>
                    <a:pt x="341" y="4"/>
                    <a:pt x="312" y="9"/>
                    <a:pt x="282" y="18"/>
                  </a:cubicBezTo>
                  <a:cubicBezTo>
                    <a:pt x="102" y="73"/>
                    <a:pt x="0" y="264"/>
                    <a:pt x="55" y="445"/>
                  </a:cubicBezTo>
                  <a:cubicBezTo>
                    <a:pt x="55" y="447"/>
                    <a:pt x="56" y="449"/>
                    <a:pt x="57" y="451"/>
                  </a:cubicBezTo>
                  <a:cubicBezTo>
                    <a:pt x="59" y="456"/>
                    <a:pt x="61" y="461"/>
                    <a:pt x="62" y="467"/>
                  </a:cubicBezTo>
                  <a:cubicBezTo>
                    <a:pt x="62" y="467"/>
                    <a:pt x="63" y="468"/>
                    <a:pt x="63" y="468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126" y="636"/>
                    <a:pt x="309" y="725"/>
                    <a:pt x="482" y="673"/>
                  </a:cubicBezTo>
                  <a:cubicBezTo>
                    <a:pt x="662" y="618"/>
                    <a:pt x="764" y="427"/>
                    <a:pt x="709" y="246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9" name="Graphic 78" descr="Game controller outline">
              <a:extLst>
                <a:ext uri="{FF2B5EF4-FFF2-40B4-BE49-F238E27FC236}">
                  <a16:creationId xmlns:a16="http://schemas.microsoft.com/office/drawing/2014/main" id="{9B08A40A-CC6B-4471-AEAE-839EF9C2B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01026" y="3727715"/>
              <a:ext cx="682363" cy="7110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DC8678-065D-4CFE-A558-8023BB58934F}"/>
              </a:ext>
            </a:extLst>
          </p:cNvPr>
          <p:cNvGrpSpPr/>
          <p:nvPr/>
        </p:nvGrpSpPr>
        <p:grpSpPr>
          <a:xfrm>
            <a:off x="2395604" y="4037305"/>
            <a:ext cx="2378873" cy="2340101"/>
            <a:chOff x="5034341" y="3075481"/>
            <a:chExt cx="2809887" cy="2816320"/>
          </a:xfrm>
        </p:grpSpPr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1AFAC149-61CC-4ABE-939A-06EA41791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341" y="3075481"/>
              <a:ext cx="2809887" cy="28163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0FA4E385-28E1-4771-BBAD-395CE010E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942" y="3414887"/>
              <a:ext cx="2202686" cy="22077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508000" dist="4445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4" name="Cube 133">
            <a:extLst>
              <a:ext uri="{FF2B5EF4-FFF2-40B4-BE49-F238E27FC236}">
                <a16:creationId xmlns:a16="http://schemas.microsoft.com/office/drawing/2014/main" id="{1EAD8570-8F1F-42D4-8002-AF95C947F7DB}"/>
              </a:ext>
            </a:extLst>
          </p:cNvPr>
          <p:cNvSpPr/>
          <p:nvPr/>
        </p:nvSpPr>
        <p:spPr>
          <a:xfrm rot="20818151">
            <a:off x="11580981" y="3026407"/>
            <a:ext cx="1004666" cy="100466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26387942-E519-4C94-904E-F7C67DAB0243}"/>
              </a:ext>
            </a:extLst>
          </p:cNvPr>
          <p:cNvSpPr/>
          <p:nvPr/>
        </p:nvSpPr>
        <p:spPr>
          <a:xfrm rot="17280501">
            <a:off x="442646" y="5410799"/>
            <a:ext cx="418678" cy="418678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AE673D-8557-496B-A50E-FA23C32654A9}"/>
              </a:ext>
            </a:extLst>
          </p:cNvPr>
          <p:cNvSpPr/>
          <p:nvPr/>
        </p:nvSpPr>
        <p:spPr>
          <a:xfrm>
            <a:off x="8023984" y="5358373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9" name="Graphic 138" descr="Internet Of Things outline">
            <a:extLst>
              <a:ext uri="{FF2B5EF4-FFF2-40B4-BE49-F238E27FC236}">
                <a16:creationId xmlns:a16="http://schemas.microsoft.com/office/drawing/2014/main" id="{65199D9F-054E-4BE0-BD9E-F79383EFC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138511" y="4774754"/>
            <a:ext cx="914850" cy="9148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1685625-7EC2-4A55-913A-1B7B0C6709E8}"/>
              </a:ext>
            </a:extLst>
          </p:cNvPr>
          <p:cNvSpPr txBox="1"/>
          <p:nvPr/>
        </p:nvSpPr>
        <p:spPr>
          <a:xfrm rot="16200000">
            <a:off x="-2190542" y="1651853"/>
            <a:ext cx="586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gradFill>
                  <a:gsLst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</a:rPr>
              <a:t>Solutions</a:t>
            </a:r>
            <a:endParaRPr lang="id-ID" sz="5400" dirty="0">
              <a:gradFill>
                <a:gsLst>
                  <a:gs pos="55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6326718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4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5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8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9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2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6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7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3" grpId="0" animBg="1"/>
          <p:bldP spid="4" grpId="0" animBg="1"/>
          <p:bldP spid="134" grpId="0" animBg="1"/>
          <p:bldP spid="135" grpId="0" animBg="1"/>
          <p:bldP spid="137" grpId="0" animBg="1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3" grpId="0" animBg="1"/>
          <p:bldP spid="4" grpId="0" animBg="1"/>
          <p:bldP spid="134" grpId="0" animBg="1"/>
          <p:bldP spid="135" grpId="0" animBg="1"/>
          <p:bldP spid="137" grpId="0" animBg="1"/>
          <p:bldP spid="5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40C49EF3-502F-4307-8721-08B5B17F896F}"/>
              </a:ext>
            </a:extLst>
          </p:cNvPr>
          <p:cNvSpPr/>
          <p:nvPr/>
        </p:nvSpPr>
        <p:spPr>
          <a:xfrm>
            <a:off x="839612" y="580662"/>
            <a:ext cx="930282" cy="9003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0" name="Graphic 70">
            <a:extLst>
              <a:ext uri="{FF2B5EF4-FFF2-40B4-BE49-F238E27FC236}">
                <a16:creationId xmlns:a16="http://schemas.microsoft.com/office/drawing/2014/main" id="{0832DB3B-56DD-4C2C-AA56-57D81E0F3ED1}"/>
              </a:ext>
            </a:extLst>
          </p:cNvPr>
          <p:cNvGrpSpPr/>
          <p:nvPr/>
        </p:nvGrpSpPr>
        <p:grpSpPr>
          <a:xfrm rot="900000">
            <a:off x="4164016" y="-1745127"/>
            <a:ext cx="8759820" cy="10587424"/>
            <a:chOff x="4939567" y="-1171087"/>
            <a:chExt cx="8436520" cy="10196672"/>
          </a:xfrm>
          <a:noFill/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81BB8F-7D8A-4266-9D0F-11FDBAC8E44D}"/>
                </a:ext>
              </a:extLst>
            </p:cNvPr>
            <p:cNvSpPr/>
            <p:nvPr/>
          </p:nvSpPr>
          <p:spPr>
            <a:xfrm>
              <a:off x="4939567" y="-38123"/>
              <a:ext cx="5859991" cy="9063564"/>
            </a:xfrm>
            <a:custGeom>
              <a:avLst/>
              <a:gdLst>
                <a:gd name="connsiteX0" fmla="*/ 3379699 w 5859991"/>
                <a:gd name="connsiteY0" fmla="*/ 0 h 9063564"/>
                <a:gd name="connsiteX1" fmla="*/ 0 w 5859991"/>
                <a:gd name="connsiteY1" fmla="*/ 9063564 h 906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9991" h="9063564">
                  <a:moveTo>
                    <a:pt x="3379699" y="0"/>
                  </a:moveTo>
                  <a:cubicBezTo>
                    <a:pt x="7168991" y="921842"/>
                    <a:pt x="7043074" y="6625483"/>
                    <a:pt x="0" y="906356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D8EF392-6654-4572-B925-FE733F53A8BD}"/>
                </a:ext>
              </a:extLst>
            </p:cNvPr>
            <p:cNvSpPr/>
            <p:nvPr/>
          </p:nvSpPr>
          <p:spPr>
            <a:xfrm>
              <a:off x="4939567" y="-92067"/>
              <a:ext cx="5941512" cy="9117508"/>
            </a:xfrm>
            <a:custGeom>
              <a:avLst/>
              <a:gdLst>
                <a:gd name="connsiteX0" fmla="*/ 3597800 w 5941512"/>
                <a:gd name="connsiteY0" fmla="*/ 0 h 9117508"/>
                <a:gd name="connsiteX1" fmla="*/ 0 w 5941512"/>
                <a:gd name="connsiteY1" fmla="*/ 9117508 h 91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41512" h="9117508">
                  <a:moveTo>
                    <a:pt x="3597800" y="0"/>
                  </a:moveTo>
                  <a:cubicBezTo>
                    <a:pt x="7297671" y="1096468"/>
                    <a:pt x="6983314" y="6761286"/>
                    <a:pt x="0" y="911750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6B5EF69-0203-4D94-B6AB-4C386D7EE860}"/>
                </a:ext>
              </a:extLst>
            </p:cNvPr>
            <p:cNvSpPr/>
            <p:nvPr/>
          </p:nvSpPr>
          <p:spPr>
            <a:xfrm>
              <a:off x="4939567" y="-146011"/>
              <a:ext cx="6026723" cy="9171451"/>
            </a:xfrm>
            <a:custGeom>
              <a:avLst/>
              <a:gdLst>
                <a:gd name="connsiteX0" fmla="*/ 3815901 w 6026723"/>
                <a:gd name="connsiteY0" fmla="*/ 0 h 9171451"/>
                <a:gd name="connsiteX1" fmla="*/ 0 w 6026723"/>
                <a:gd name="connsiteY1" fmla="*/ 9171452 h 917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6723" h="9171451">
                  <a:moveTo>
                    <a:pt x="3815901" y="0"/>
                  </a:moveTo>
                  <a:cubicBezTo>
                    <a:pt x="7426351" y="1271240"/>
                    <a:pt x="6923409" y="6897236"/>
                    <a:pt x="0" y="917145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050A33E-0457-486F-8255-B9591A3BCFFA}"/>
                </a:ext>
              </a:extLst>
            </p:cNvPr>
            <p:cNvSpPr/>
            <p:nvPr/>
          </p:nvSpPr>
          <p:spPr>
            <a:xfrm>
              <a:off x="4939567" y="-199954"/>
              <a:ext cx="6115780" cy="9225395"/>
            </a:xfrm>
            <a:custGeom>
              <a:avLst/>
              <a:gdLst>
                <a:gd name="connsiteX0" fmla="*/ 4034003 w 6115780"/>
                <a:gd name="connsiteY0" fmla="*/ 0 h 9225395"/>
                <a:gd name="connsiteX1" fmla="*/ 0 w 6115780"/>
                <a:gd name="connsiteY1" fmla="*/ 9225396 h 92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780" h="9225395">
                  <a:moveTo>
                    <a:pt x="4034003" y="0"/>
                  </a:moveTo>
                  <a:cubicBezTo>
                    <a:pt x="7555031" y="1446012"/>
                    <a:pt x="6863504" y="7033186"/>
                    <a:pt x="0" y="9225396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6F8DE46-D04E-4FB0-8EE0-C2D52EAF7B9F}"/>
                </a:ext>
              </a:extLst>
            </p:cNvPr>
            <p:cNvSpPr/>
            <p:nvPr/>
          </p:nvSpPr>
          <p:spPr>
            <a:xfrm>
              <a:off x="4939567" y="-253898"/>
              <a:ext cx="6208924" cy="9279339"/>
            </a:xfrm>
            <a:custGeom>
              <a:avLst/>
              <a:gdLst>
                <a:gd name="connsiteX0" fmla="*/ 4252249 w 6208924"/>
                <a:gd name="connsiteY0" fmla="*/ 0 h 9279339"/>
                <a:gd name="connsiteX1" fmla="*/ 0 w 6208924"/>
                <a:gd name="connsiteY1" fmla="*/ 9279339 h 92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8924" h="9279339">
                  <a:moveTo>
                    <a:pt x="4252249" y="0"/>
                  </a:moveTo>
                  <a:cubicBezTo>
                    <a:pt x="7683856" y="1620784"/>
                    <a:pt x="6803744" y="7169136"/>
                    <a:pt x="0" y="927933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5D844C-B8F8-490C-B4CB-7B00C7A857B8}"/>
                </a:ext>
              </a:extLst>
            </p:cNvPr>
            <p:cNvSpPr/>
            <p:nvPr/>
          </p:nvSpPr>
          <p:spPr>
            <a:xfrm>
              <a:off x="4939567" y="-307842"/>
              <a:ext cx="6306011" cy="9333282"/>
            </a:xfrm>
            <a:custGeom>
              <a:avLst/>
              <a:gdLst>
                <a:gd name="connsiteX0" fmla="*/ 4470351 w 6306011"/>
                <a:gd name="connsiteY0" fmla="*/ 0 h 9333282"/>
                <a:gd name="connsiteX1" fmla="*/ 0 w 6306011"/>
                <a:gd name="connsiteY1" fmla="*/ 9333283 h 93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6011" h="9333282">
                  <a:moveTo>
                    <a:pt x="4470351" y="0"/>
                  </a:moveTo>
                  <a:cubicBezTo>
                    <a:pt x="7812535" y="1795410"/>
                    <a:pt x="6743985" y="7304941"/>
                    <a:pt x="0" y="933328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C9E52A-DE8A-4202-BE45-905C245CCC09}"/>
                </a:ext>
              </a:extLst>
            </p:cNvPr>
            <p:cNvSpPr/>
            <p:nvPr/>
          </p:nvSpPr>
          <p:spPr>
            <a:xfrm>
              <a:off x="4939567" y="-361786"/>
              <a:ext cx="6407253" cy="9387226"/>
            </a:xfrm>
            <a:custGeom>
              <a:avLst/>
              <a:gdLst>
                <a:gd name="connsiteX0" fmla="*/ 4688452 w 6407253"/>
                <a:gd name="connsiteY0" fmla="*/ 0 h 9387226"/>
                <a:gd name="connsiteX1" fmla="*/ 0 w 6407253"/>
                <a:gd name="connsiteY1" fmla="*/ 9387227 h 938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7253" h="9387226">
                  <a:moveTo>
                    <a:pt x="4688452" y="0"/>
                  </a:moveTo>
                  <a:cubicBezTo>
                    <a:pt x="7941361" y="1970182"/>
                    <a:pt x="6684079" y="7440890"/>
                    <a:pt x="0" y="938722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08DEEBA-7637-4E24-8FD4-47E0D77F313F}"/>
                </a:ext>
              </a:extLst>
            </p:cNvPr>
            <p:cNvSpPr/>
            <p:nvPr/>
          </p:nvSpPr>
          <p:spPr>
            <a:xfrm>
              <a:off x="4939567" y="-415729"/>
              <a:ext cx="6512633" cy="9441170"/>
            </a:xfrm>
            <a:custGeom>
              <a:avLst/>
              <a:gdLst>
                <a:gd name="connsiteX0" fmla="*/ 4906553 w 6512633"/>
                <a:gd name="connsiteY0" fmla="*/ 0 h 9441170"/>
                <a:gd name="connsiteX1" fmla="*/ 0 w 6512633"/>
                <a:gd name="connsiteY1" fmla="*/ 9441170 h 94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2633" h="9441170">
                  <a:moveTo>
                    <a:pt x="4906553" y="0"/>
                  </a:moveTo>
                  <a:cubicBezTo>
                    <a:pt x="8070041" y="2144954"/>
                    <a:pt x="6624174" y="7576840"/>
                    <a:pt x="0" y="944117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E71DD8D-5B90-494C-984C-134100E8F33F}"/>
                </a:ext>
              </a:extLst>
            </p:cNvPr>
            <p:cNvSpPr/>
            <p:nvPr/>
          </p:nvSpPr>
          <p:spPr>
            <a:xfrm>
              <a:off x="4939567" y="-469673"/>
              <a:ext cx="6622351" cy="9495114"/>
            </a:xfrm>
            <a:custGeom>
              <a:avLst/>
              <a:gdLst>
                <a:gd name="connsiteX0" fmla="*/ 5124800 w 6622351"/>
                <a:gd name="connsiteY0" fmla="*/ 0 h 9495114"/>
                <a:gd name="connsiteX1" fmla="*/ 0 w 6622351"/>
                <a:gd name="connsiteY1" fmla="*/ 9495114 h 9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2351" h="9495114">
                  <a:moveTo>
                    <a:pt x="5124800" y="0"/>
                  </a:moveTo>
                  <a:cubicBezTo>
                    <a:pt x="8198721" y="2319726"/>
                    <a:pt x="6564415" y="7712645"/>
                    <a:pt x="0" y="949511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89EB4D8-100A-42A8-AC09-3773AB12CFFF}"/>
                </a:ext>
              </a:extLst>
            </p:cNvPr>
            <p:cNvSpPr/>
            <p:nvPr/>
          </p:nvSpPr>
          <p:spPr>
            <a:xfrm>
              <a:off x="4939567" y="-523617"/>
              <a:ext cx="6736301" cy="9549057"/>
            </a:xfrm>
            <a:custGeom>
              <a:avLst/>
              <a:gdLst>
                <a:gd name="connsiteX0" fmla="*/ 5342901 w 6736301"/>
                <a:gd name="connsiteY0" fmla="*/ 0 h 9549057"/>
                <a:gd name="connsiteX1" fmla="*/ 0 w 6736301"/>
                <a:gd name="connsiteY1" fmla="*/ 9549058 h 954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6301" h="9549057">
                  <a:moveTo>
                    <a:pt x="5342901" y="0"/>
                  </a:moveTo>
                  <a:cubicBezTo>
                    <a:pt x="8327400" y="2494498"/>
                    <a:pt x="6504509" y="7848595"/>
                    <a:pt x="0" y="954905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A3E48FE-3BB5-4926-83B5-CBD199CBD33C}"/>
                </a:ext>
              </a:extLst>
            </p:cNvPr>
            <p:cNvSpPr/>
            <p:nvPr/>
          </p:nvSpPr>
          <p:spPr>
            <a:xfrm>
              <a:off x="4939567" y="-577561"/>
              <a:ext cx="6854655" cy="9603001"/>
            </a:xfrm>
            <a:custGeom>
              <a:avLst/>
              <a:gdLst>
                <a:gd name="connsiteX0" fmla="*/ 5561003 w 6854655"/>
                <a:gd name="connsiteY0" fmla="*/ 0 h 9603001"/>
                <a:gd name="connsiteX1" fmla="*/ 0 w 6854655"/>
                <a:gd name="connsiteY1" fmla="*/ 9603002 h 96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4655" h="9603001">
                  <a:moveTo>
                    <a:pt x="5561003" y="0"/>
                  </a:moveTo>
                  <a:cubicBezTo>
                    <a:pt x="8456225" y="2669270"/>
                    <a:pt x="6444604" y="7984545"/>
                    <a:pt x="0" y="9603002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C742F6-62CC-483F-8009-A3EA2E135C06}"/>
                </a:ext>
              </a:extLst>
            </p:cNvPr>
            <p:cNvSpPr/>
            <p:nvPr/>
          </p:nvSpPr>
          <p:spPr>
            <a:xfrm>
              <a:off x="4939567" y="-631504"/>
              <a:ext cx="6977325" cy="9656945"/>
            </a:xfrm>
            <a:custGeom>
              <a:avLst/>
              <a:gdLst>
                <a:gd name="connsiteX0" fmla="*/ 5779104 w 6977325"/>
                <a:gd name="connsiteY0" fmla="*/ 0 h 9656945"/>
                <a:gd name="connsiteX1" fmla="*/ 0 w 6977325"/>
                <a:gd name="connsiteY1" fmla="*/ 9656945 h 965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7325" h="9656945">
                  <a:moveTo>
                    <a:pt x="5779104" y="0"/>
                  </a:moveTo>
                  <a:cubicBezTo>
                    <a:pt x="8584905" y="2844041"/>
                    <a:pt x="6384844" y="8120494"/>
                    <a:pt x="0" y="9656945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C66900F-7573-4C13-9CB4-06DFBDA62069}"/>
                </a:ext>
              </a:extLst>
            </p:cNvPr>
            <p:cNvSpPr/>
            <p:nvPr/>
          </p:nvSpPr>
          <p:spPr>
            <a:xfrm>
              <a:off x="4939567" y="-685448"/>
              <a:ext cx="7104323" cy="9710889"/>
            </a:xfrm>
            <a:custGeom>
              <a:avLst/>
              <a:gdLst>
                <a:gd name="connsiteX0" fmla="*/ 5997205 w 7104323"/>
                <a:gd name="connsiteY0" fmla="*/ 0 h 9710889"/>
                <a:gd name="connsiteX1" fmla="*/ 0 w 7104323"/>
                <a:gd name="connsiteY1" fmla="*/ 9710889 h 97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04323" h="9710889">
                  <a:moveTo>
                    <a:pt x="5997205" y="0"/>
                  </a:moveTo>
                  <a:cubicBezTo>
                    <a:pt x="8713585" y="3018668"/>
                    <a:pt x="6324939" y="8256298"/>
                    <a:pt x="0" y="971088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1C72415-765B-42F9-B88A-A8E6765E70D8}"/>
                </a:ext>
              </a:extLst>
            </p:cNvPr>
            <p:cNvSpPr/>
            <p:nvPr/>
          </p:nvSpPr>
          <p:spPr>
            <a:xfrm>
              <a:off x="4939567" y="-739392"/>
              <a:ext cx="7235803" cy="9764832"/>
            </a:xfrm>
            <a:custGeom>
              <a:avLst/>
              <a:gdLst>
                <a:gd name="connsiteX0" fmla="*/ 6215452 w 7235803"/>
                <a:gd name="connsiteY0" fmla="*/ 0 h 9764832"/>
                <a:gd name="connsiteX1" fmla="*/ 0 w 7235803"/>
                <a:gd name="connsiteY1" fmla="*/ 9764833 h 976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5803" h="9764832">
                  <a:moveTo>
                    <a:pt x="6215452" y="0"/>
                  </a:moveTo>
                  <a:cubicBezTo>
                    <a:pt x="8842410" y="3193440"/>
                    <a:pt x="6265179" y="8392248"/>
                    <a:pt x="0" y="976483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24C779-D986-4466-B008-CA673125D9C6}"/>
                </a:ext>
              </a:extLst>
            </p:cNvPr>
            <p:cNvSpPr/>
            <p:nvPr/>
          </p:nvSpPr>
          <p:spPr>
            <a:xfrm>
              <a:off x="4939712" y="-793335"/>
              <a:ext cx="7371308" cy="9818921"/>
            </a:xfrm>
            <a:custGeom>
              <a:avLst/>
              <a:gdLst>
                <a:gd name="connsiteX0" fmla="*/ 6433408 w 7371308"/>
                <a:gd name="connsiteY0" fmla="*/ 0 h 9818921"/>
                <a:gd name="connsiteX1" fmla="*/ 0 w 7371308"/>
                <a:gd name="connsiteY1" fmla="*/ 9818921 h 98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71308" h="9818921">
                  <a:moveTo>
                    <a:pt x="6433408" y="0"/>
                  </a:moveTo>
                  <a:cubicBezTo>
                    <a:pt x="8970945" y="3368212"/>
                    <a:pt x="6205129" y="8528198"/>
                    <a:pt x="0" y="981892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84D8C07-7C7E-43D9-AD42-856214AC3DB6}"/>
                </a:ext>
              </a:extLst>
            </p:cNvPr>
            <p:cNvSpPr/>
            <p:nvPr/>
          </p:nvSpPr>
          <p:spPr>
            <a:xfrm>
              <a:off x="4939567" y="-847279"/>
              <a:ext cx="7511382" cy="9872720"/>
            </a:xfrm>
            <a:custGeom>
              <a:avLst/>
              <a:gdLst>
                <a:gd name="connsiteX0" fmla="*/ 6651655 w 7511382"/>
                <a:gd name="connsiteY0" fmla="*/ 0 h 9872720"/>
                <a:gd name="connsiteX1" fmla="*/ 0 w 7511382"/>
                <a:gd name="connsiteY1" fmla="*/ 9872720 h 98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11382" h="9872720">
                  <a:moveTo>
                    <a:pt x="6651655" y="0"/>
                  </a:moveTo>
                  <a:cubicBezTo>
                    <a:pt x="9099770" y="3542984"/>
                    <a:pt x="6145515" y="8664003"/>
                    <a:pt x="0" y="9872720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2B194F-9A3A-4448-961A-F8C9F2216EAF}"/>
                </a:ext>
              </a:extLst>
            </p:cNvPr>
            <p:cNvSpPr/>
            <p:nvPr/>
          </p:nvSpPr>
          <p:spPr>
            <a:xfrm>
              <a:off x="4939567" y="-901368"/>
              <a:ext cx="7655557" cy="9926809"/>
            </a:xfrm>
            <a:custGeom>
              <a:avLst/>
              <a:gdLst>
                <a:gd name="connsiteX0" fmla="*/ 6869756 w 7655557"/>
                <a:gd name="connsiteY0" fmla="*/ 0 h 9926809"/>
                <a:gd name="connsiteX1" fmla="*/ 0 w 7655557"/>
                <a:gd name="connsiteY1" fmla="*/ 9926809 h 992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5557" h="9926809">
                  <a:moveTo>
                    <a:pt x="6869756" y="0"/>
                  </a:moveTo>
                  <a:cubicBezTo>
                    <a:pt x="9228595" y="3717755"/>
                    <a:pt x="6085609" y="8800097"/>
                    <a:pt x="0" y="9926809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45C0B37-4503-47AB-B749-080E2897EAF6}"/>
                </a:ext>
              </a:extLst>
            </p:cNvPr>
            <p:cNvSpPr/>
            <p:nvPr/>
          </p:nvSpPr>
          <p:spPr>
            <a:xfrm>
              <a:off x="4939567" y="-955312"/>
              <a:ext cx="7803807" cy="9980753"/>
            </a:xfrm>
            <a:custGeom>
              <a:avLst/>
              <a:gdLst>
                <a:gd name="connsiteX0" fmla="*/ 7087858 w 7803807"/>
                <a:gd name="connsiteY0" fmla="*/ 0 h 9980753"/>
                <a:gd name="connsiteX1" fmla="*/ 0 w 7803807"/>
                <a:gd name="connsiteY1" fmla="*/ 9980753 h 998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3807" h="9980753">
                  <a:moveTo>
                    <a:pt x="7087858" y="0"/>
                  </a:moveTo>
                  <a:cubicBezTo>
                    <a:pt x="9357275" y="3892527"/>
                    <a:pt x="6025704" y="8936047"/>
                    <a:pt x="0" y="9980753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9886A8-1B97-4EB3-BCD7-B5DA7888C826}"/>
                </a:ext>
              </a:extLst>
            </p:cNvPr>
            <p:cNvSpPr/>
            <p:nvPr/>
          </p:nvSpPr>
          <p:spPr>
            <a:xfrm>
              <a:off x="4939567" y="-1009256"/>
              <a:ext cx="7956196" cy="10034696"/>
            </a:xfrm>
            <a:custGeom>
              <a:avLst/>
              <a:gdLst>
                <a:gd name="connsiteX0" fmla="*/ 7306105 w 7956196"/>
                <a:gd name="connsiteY0" fmla="*/ 0 h 10034696"/>
                <a:gd name="connsiteX1" fmla="*/ 0 w 7956196"/>
                <a:gd name="connsiteY1" fmla="*/ 10034697 h 100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6196" h="10034696">
                  <a:moveTo>
                    <a:pt x="7306105" y="0"/>
                  </a:moveTo>
                  <a:cubicBezTo>
                    <a:pt x="9485954" y="4067299"/>
                    <a:pt x="5965944" y="9071997"/>
                    <a:pt x="0" y="10034697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743ACC0-7845-4572-A134-5DB2C7AF8A3F}"/>
                </a:ext>
              </a:extLst>
            </p:cNvPr>
            <p:cNvSpPr/>
            <p:nvPr/>
          </p:nvSpPr>
          <p:spPr>
            <a:xfrm>
              <a:off x="4939567" y="-1063199"/>
              <a:ext cx="8112460" cy="10088640"/>
            </a:xfrm>
            <a:custGeom>
              <a:avLst/>
              <a:gdLst>
                <a:gd name="connsiteX0" fmla="*/ 7524206 w 8112460"/>
                <a:gd name="connsiteY0" fmla="*/ 0 h 10088640"/>
                <a:gd name="connsiteX1" fmla="*/ 0 w 8112460"/>
                <a:gd name="connsiteY1" fmla="*/ 10088641 h 100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12460" h="10088640">
                  <a:moveTo>
                    <a:pt x="7524206" y="0"/>
                  </a:moveTo>
                  <a:cubicBezTo>
                    <a:pt x="9614634" y="4242071"/>
                    <a:pt x="5906039" y="9207802"/>
                    <a:pt x="0" y="10088641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5840E2-32A7-4ADE-93EC-436E9456232A}"/>
                </a:ext>
              </a:extLst>
            </p:cNvPr>
            <p:cNvSpPr/>
            <p:nvPr/>
          </p:nvSpPr>
          <p:spPr>
            <a:xfrm>
              <a:off x="4939567" y="-1117143"/>
              <a:ext cx="8272648" cy="10142584"/>
            </a:xfrm>
            <a:custGeom>
              <a:avLst/>
              <a:gdLst>
                <a:gd name="connsiteX0" fmla="*/ 7742307 w 8272648"/>
                <a:gd name="connsiteY0" fmla="*/ 0 h 10142584"/>
                <a:gd name="connsiteX1" fmla="*/ 0 w 8272648"/>
                <a:gd name="connsiteY1" fmla="*/ 10142584 h 101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648" h="10142584">
                  <a:moveTo>
                    <a:pt x="7742307" y="0"/>
                  </a:moveTo>
                  <a:cubicBezTo>
                    <a:pt x="9743460" y="4416843"/>
                    <a:pt x="5846279" y="9343752"/>
                    <a:pt x="0" y="10142584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FB0761-4730-4CCE-BFAD-C95B727F4FCE}"/>
                </a:ext>
              </a:extLst>
            </p:cNvPr>
            <p:cNvSpPr/>
            <p:nvPr/>
          </p:nvSpPr>
          <p:spPr>
            <a:xfrm>
              <a:off x="4939567" y="-1171087"/>
              <a:ext cx="8436520" cy="10196528"/>
            </a:xfrm>
            <a:custGeom>
              <a:avLst/>
              <a:gdLst>
                <a:gd name="connsiteX0" fmla="*/ 7960409 w 8436520"/>
                <a:gd name="connsiteY0" fmla="*/ 0 h 10196528"/>
                <a:gd name="connsiteX1" fmla="*/ 0 w 8436520"/>
                <a:gd name="connsiteY1" fmla="*/ 10196528 h 101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36520" h="10196528">
                  <a:moveTo>
                    <a:pt x="7960409" y="0"/>
                  </a:moveTo>
                  <a:cubicBezTo>
                    <a:pt x="9872139" y="4591469"/>
                    <a:pt x="5786374" y="9479701"/>
                    <a:pt x="0" y="10196528"/>
                  </a:cubicBezTo>
                </a:path>
              </a:pathLst>
            </a:custGeom>
            <a:noFill/>
            <a:ln w="14525" cap="flat">
              <a:gradFill>
                <a:gsLst>
                  <a:gs pos="9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34" name="Cube 133">
            <a:extLst>
              <a:ext uri="{FF2B5EF4-FFF2-40B4-BE49-F238E27FC236}">
                <a16:creationId xmlns:a16="http://schemas.microsoft.com/office/drawing/2014/main" id="{1EAD8570-8F1F-42D4-8002-AF95C947F7DB}"/>
              </a:ext>
            </a:extLst>
          </p:cNvPr>
          <p:cNvSpPr/>
          <p:nvPr/>
        </p:nvSpPr>
        <p:spPr>
          <a:xfrm rot="20818151">
            <a:off x="11624997" y="90475"/>
            <a:ext cx="1004666" cy="1004666"/>
          </a:xfrm>
          <a:prstGeom prst="cube">
            <a:avLst>
              <a:gd name="adj" fmla="val 24518"/>
            </a:avLst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26387942-E519-4C94-904E-F7C67DAB0243}"/>
              </a:ext>
            </a:extLst>
          </p:cNvPr>
          <p:cNvSpPr/>
          <p:nvPr/>
        </p:nvSpPr>
        <p:spPr>
          <a:xfrm rot="17280501">
            <a:off x="442646" y="5410799"/>
            <a:ext cx="418678" cy="418678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AE673D-8557-496B-A50E-FA23C32654A9}"/>
              </a:ext>
            </a:extLst>
          </p:cNvPr>
          <p:cNvSpPr/>
          <p:nvPr/>
        </p:nvSpPr>
        <p:spPr>
          <a:xfrm>
            <a:off x="7871169" y="6262834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DD14927-D47A-4D24-8308-9010FC357414}"/>
              </a:ext>
            </a:extLst>
          </p:cNvPr>
          <p:cNvGrpSpPr/>
          <p:nvPr/>
        </p:nvGrpSpPr>
        <p:grpSpPr>
          <a:xfrm>
            <a:off x="2101613" y="1747014"/>
            <a:ext cx="2473275" cy="4020807"/>
            <a:chOff x="2101613" y="1747014"/>
            <a:chExt cx="2473275" cy="402080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ECA53F-237D-4A19-891E-B8D9EF6C567F}"/>
                </a:ext>
              </a:extLst>
            </p:cNvPr>
            <p:cNvGrpSpPr/>
            <p:nvPr/>
          </p:nvGrpSpPr>
          <p:grpSpPr>
            <a:xfrm>
              <a:off x="2101613" y="1747014"/>
              <a:ext cx="2378873" cy="2340101"/>
              <a:chOff x="2101613" y="1747014"/>
              <a:chExt cx="2378873" cy="23401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9DC8678-065D-4CFE-A558-8023BB58934F}"/>
                  </a:ext>
                </a:extLst>
              </p:cNvPr>
              <p:cNvGrpSpPr/>
              <p:nvPr/>
            </p:nvGrpSpPr>
            <p:grpSpPr>
              <a:xfrm rot="84885">
                <a:off x="2101613" y="1747014"/>
                <a:ext cx="2378873" cy="2340101"/>
                <a:chOff x="5034341" y="3075481"/>
                <a:chExt cx="2809887" cy="2816320"/>
              </a:xfrm>
            </p:grpSpPr>
            <p:sp>
              <p:nvSpPr>
                <p:cNvPr id="6" name="Freeform 34">
                  <a:extLst>
                    <a:ext uri="{FF2B5EF4-FFF2-40B4-BE49-F238E27FC236}">
                      <a16:creationId xmlns:a16="http://schemas.microsoft.com/office/drawing/2014/main" id="{1AFAC149-61CC-4ABE-939A-06EA41791B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4341" y="3075481"/>
                  <a:ext cx="2809887" cy="281632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2" name="Freeform 34">
                  <a:extLst>
                    <a:ext uri="{FF2B5EF4-FFF2-40B4-BE49-F238E27FC236}">
                      <a16:creationId xmlns:a16="http://schemas.microsoft.com/office/drawing/2014/main" id="{0FA4E385-28E1-4771-BBAD-395CE010E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7073" y="3379013"/>
                  <a:ext cx="2202686" cy="220772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0" dist="444500" dir="2700000" sx="80000" sy="8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pic>
            <p:nvPicPr>
              <p:cNvPr id="139" name="Graphic 138" descr="Internet Of Things outline">
                <a:extLst>
                  <a:ext uri="{FF2B5EF4-FFF2-40B4-BE49-F238E27FC236}">
                    <a16:creationId xmlns:a16="http://schemas.microsoft.com/office/drawing/2014/main" id="{65199D9F-054E-4BE0-BD9E-F79383EFC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 rot="84885">
                <a:off x="2833961" y="2407022"/>
                <a:ext cx="914850" cy="91485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4D593B-3781-4D1A-8F58-7E170C3B03B6}"/>
                </a:ext>
              </a:extLst>
            </p:cNvPr>
            <p:cNvGrpSpPr/>
            <p:nvPr/>
          </p:nvGrpSpPr>
          <p:grpSpPr>
            <a:xfrm>
              <a:off x="2226365" y="5280899"/>
              <a:ext cx="2348523" cy="486922"/>
              <a:chOff x="1878496" y="5280899"/>
              <a:chExt cx="2348523" cy="486922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6690084-2E14-4A23-8CF9-96232E8951E2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10277BF-7519-4F9F-AE71-BEA16CA63782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Platform</a:t>
                </a: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DBA51DD-3D02-429A-B58A-EE1BF56EECC9}"/>
              </a:ext>
            </a:extLst>
          </p:cNvPr>
          <p:cNvGrpSpPr/>
          <p:nvPr/>
        </p:nvGrpSpPr>
        <p:grpSpPr>
          <a:xfrm>
            <a:off x="9801773" y="2081976"/>
            <a:ext cx="2348523" cy="3644586"/>
            <a:chOff x="9801773" y="2081976"/>
            <a:chExt cx="2348523" cy="36445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1222F1-AA2D-42EF-9901-D00749192CE9}"/>
                </a:ext>
              </a:extLst>
            </p:cNvPr>
            <p:cNvGrpSpPr/>
            <p:nvPr/>
          </p:nvGrpSpPr>
          <p:grpSpPr>
            <a:xfrm rot="84885">
              <a:off x="10106260" y="2081976"/>
              <a:ext cx="1570405" cy="1432152"/>
              <a:chOff x="2542058" y="3037771"/>
              <a:chExt cx="2200300" cy="2090929"/>
            </a:xfrm>
          </p:grpSpPr>
          <p:sp>
            <p:nvSpPr>
              <p:cNvPr id="11" name="Freeform 21">
                <a:extLst>
                  <a:ext uri="{FF2B5EF4-FFF2-40B4-BE49-F238E27FC236}">
                    <a16:creationId xmlns:a16="http://schemas.microsoft.com/office/drawing/2014/main" id="{84AE1577-8C51-465C-9160-2404EAAB5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2058" y="3037771"/>
                <a:ext cx="2200300" cy="2090929"/>
              </a:xfrm>
              <a:custGeom>
                <a:avLst/>
                <a:gdLst>
                  <a:gd name="T0" fmla="*/ 709 w 764"/>
                  <a:gd name="T1" fmla="*/ 246 h 725"/>
                  <a:gd name="T2" fmla="*/ 371 w 764"/>
                  <a:gd name="T3" fmla="*/ 4 h 725"/>
                  <a:gd name="T4" fmla="*/ 282 w 764"/>
                  <a:gd name="T5" fmla="*/ 18 h 725"/>
                  <a:gd name="T6" fmla="*/ 55 w 764"/>
                  <a:gd name="T7" fmla="*/ 445 h 725"/>
                  <a:gd name="T8" fmla="*/ 57 w 764"/>
                  <a:gd name="T9" fmla="*/ 451 h 725"/>
                  <a:gd name="T10" fmla="*/ 62 w 764"/>
                  <a:gd name="T11" fmla="*/ 467 h 725"/>
                  <a:gd name="T12" fmla="*/ 63 w 764"/>
                  <a:gd name="T13" fmla="*/ 468 h 725"/>
                  <a:gd name="T14" fmla="*/ 63 w 764"/>
                  <a:gd name="T15" fmla="*/ 468 h 725"/>
                  <a:gd name="T16" fmla="*/ 482 w 764"/>
                  <a:gd name="T17" fmla="*/ 673 h 725"/>
                  <a:gd name="T18" fmla="*/ 709 w 764"/>
                  <a:gd name="T19" fmla="*/ 24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25">
                    <a:moveTo>
                      <a:pt x="709" y="246"/>
                    </a:moveTo>
                    <a:cubicBezTo>
                      <a:pt x="663" y="95"/>
                      <a:pt x="522" y="0"/>
                      <a:pt x="371" y="4"/>
                    </a:cubicBezTo>
                    <a:cubicBezTo>
                      <a:pt x="341" y="4"/>
                      <a:pt x="312" y="9"/>
                      <a:pt x="282" y="18"/>
                    </a:cubicBezTo>
                    <a:cubicBezTo>
                      <a:pt x="102" y="73"/>
                      <a:pt x="0" y="264"/>
                      <a:pt x="55" y="445"/>
                    </a:cubicBezTo>
                    <a:cubicBezTo>
                      <a:pt x="55" y="447"/>
                      <a:pt x="56" y="449"/>
                      <a:pt x="57" y="451"/>
                    </a:cubicBezTo>
                    <a:cubicBezTo>
                      <a:pt x="59" y="456"/>
                      <a:pt x="61" y="461"/>
                      <a:pt x="62" y="467"/>
                    </a:cubicBezTo>
                    <a:cubicBezTo>
                      <a:pt x="62" y="467"/>
                      <a:pt x="63" y="468"/>
                      <a:pt x="63" y="468"/>
                    </a:cubicBezTo>
                    <a:cubicBezTo>
                      <a:pt x="63" y="468"/>
                      <a:pt x="63" y="468"/>
                      <a:pt x="63" y="468"/>
                    </a:cubicBezTo>
                    <a:cubicBezTo>
                      <a:pt x="126" y="636"/>
                      <a:pt x="309" y="725"/>
                      <a:pt x="482" y="673"/>
                    </a:cubicBezTo>
                    <a:cubicBezTo>
                      <a:pt x="662" y="618"/>
                      <a:pt x="764" y="427"/>
                      <a:pt x="709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3" name="Freeform 21">
                <a:extLst>
                  <a:ext uri="{FF2B5EF4-FFF2-40B4-BE49-F238E27FC236}">
                    <a16:creationId xmlns:a16="http://schemas.microsoft.com/office/drawing/2014/main" id="{2DE12FFD-46DC-4B8C-B5D2-876CF4594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95" y="3263692"/>
                <a:ext cx="1724826" cy="1639088"/>
              </a:xfrm>
              <a:custGeom>
                <a:avLst/>
                <a:gdLst>
                  <a:gd name="T0" fmla="*/ 709 w 764"/>
                  <a:gd name="T1" fmla="*/ 246 h 725"/>
                  <a:gd name="T2" fmla="*/ 371 w 764"/>
                  <a:gd name="T3" fmla="*/ 4 h 725"/>
                  <a:gd name="T4" fmla="*/ 282 w 764"/>
                  <a:gd name="T5" fmla="*/ 18 h 725"/>
                  <a:gd name="T6" fmla="*/ 55 w 764"/>
                  <a:gd name="T7" fmla="*/ 445 h 725"/>
                  <a:gd name="T8" fmla="*/ 57 w 764"/>
                  <a:gd name="T9" fmla="*/ 451 h 725"/>
                  <a:gd name="T10" fmla="*/ 62 w 764"/>
                  <a:gd name="T11" fmla="*/ 467 h 725"/>
                  <a:gd name="T12" fmla="*/ 63 w 764"/>
                  <a:gd name="T13" fmla="*/ 468 h 725"/>
                  <a:gd name="T14" fmla="*/ 63 w 764"/>
                  <a:gd name="T15" fmla="*/ 468 h 725"/>
                  <a:gd name="T16" fmla="*/ 482 w 764"/>
                  <a:gd name="T17" fmla="*/ 673 h 725"/>
                  <a:gd name="T18" fmla="*/ 709 w 764"/>
                  <a:gd name="T19" fmla="*/ 24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25">
                    <a:moveTo>
                      <a:pt x="709" y="246"/>
                    </a:moveTo>
                    <a:cubicBezTo>
                      <a:pt x="663" y="95"/>
                      <a:pt x="522" y="0"/>
                      <a:pt x="371" y="4"/>
                    </a:cubicBezTo>
                    <a:cubicBezTo>
                      <a:pt x="341" y="4"/>
                      <a:pt x="312" y="9"/>
                      <a:pt x="282" y="18"/>
                    </a:cubicBezTo>
                    <a:cubicBezTo>
                      <a:pt x="102" y="73"/>
                      <a:pt x="0" y="264"/>
                      <a:pt x="55" y="445"/>
                    </a:cubicBezTo>
                    <a:cubicBezTo>
                      <a:pt x="55" y="447"/>
                      <a:pt x="56" y="449"/>
                      <a:pt x="57" y="451"/>
                    </a:cubicBezTo>
                    <a:cubicBezTo>
                      <a:pt x="59" y="456"/>
                      <a:pt x="61" y="461"/>
                      <a:pt x="62" y="467"/>
                    </a:cubicBezTo>
                    <a:cubicBezTo>
                      <a:pt x="62" y="467"/>
                      <a:pt x="63" y="468"/>
                      <a:pt x="63" y="468"/>
                    </a:cubicBezTo>
                    <a:cubicBezTo>
                      <a:pt x="63" y="468"/>
                      <a:pt x="63" y="468"/>
                      <a:pt x="63" y="468"/>
                    </a:cubicBezTo>
                    <a:cubicBezTo>
                      <a:pt x="126" y="636"/>
                      <a:pt x="309" y="725"/>
                      <a:pt x="482" y="673"/>
                    </a:cubicBezTo>
                    <a:cubicBezTo>
                      <a:pt x="662" y="618"/>
                      <a:pt x="764" y="427"/>
                      <a:pt x="709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79" name="Graphic 78" descr="Game controller outline">
                <a:extLst>
                  <a:ext uri="{FF2B5EF4-FFF2-40B4-BE49-F238E27FC236}">
                    <a16:creationId xmlns:a16="http://schemas.microsoft.com/office/drawing/2014/main" id="{9B08A40A-CC6B-4471-AEAE-839EF9C2B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01026" y="3727715"/>
                <a:ext cx="682363" cy="711042"/>
              </a:xfrm>
              <a:prstGeom prst="rect">
                <a:avLst/>
              </a:prstGeom>
            </p:spPr>
          </p:pic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CDC9C6C-6FE8-49A7-BED7-9EB2CDD8F541}"/>
                </a:ext>
              </a:extLst>
            </p:cNvPr>
            <p:cNvGrpSpPr/>
            <p:nvPr/>
          </p:nvGrpSpPr>
          <p:grpSpPr>
            <a:xfrm>
              <a:off x="9801773" y="5239640"/>
              <a:ext cx="2348523" cy="486922"/>
              <a:chOff x="1878496" y="5280899"/>
              <a:chExt cx="2348523" cy="486922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28D6D011-B428-46B6-89BB-7C7BD68E17EA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47F94B3-1DE8-4C83-BE97-4FF104B27D12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Wodoland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Game</a:t>
                </a:r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6BF7E9E-A9BA-4766-8B13-74047FBFD055}"/>
              </a:ext>
            </a:extLst>
          </p:cNvPr>
          <p:cNvGrpSpPr/>
          <p:nvPr/>
        </p:nvGrpSpPr>
        <p:grpSpPr>
          <a:xfrm>
            <a:off x="6590314" y="1981727"/>
            <a:ext cx="2348523" cy="3758199"/>
            <a:chOff x="6590314" y="1981727"/>
            <a:chExt cx="2348523" cy="37581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E29BCC-F0AB-47E1-8B5A-FA2E5B863B9E}"/>
                </a:ext>
              </a:extLst>
            </p:cNvPr>
            <p:cNvGrpSpPr/>
            <p:nvPr/>
          </p:nvGrpSpPr>
          <p:grpSpPr>
            <a:xfrm rot="84885">
              <a:off x="6968790" y="1981727"/>
              <a:ext cx="1616379" cy="1577391"/>
              <a:chOff x="6786512" y="966199"/>
              <a:chExt cx="1970299" cy="1973517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6B531D07-B82E-40EA-9006-3ECFAD2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12" y="966199"/>
                <a:ext cx="1970299" cy="1973517"/>
              </a:xfrm>
              <a:custGeom>
                <a:avLst/>
                <a:gdLst>
                  <a:gd name="T0" fmla="*/ 342 w 684"/>
                  <a:gd name="T1" fmla="*/ 0 h 684"/>
                  <a:gd name="T2" fmla="*/ 334 w 684"/>
                  <a:gd name="T3" fmla="*/ 0 h 684"/>
                  <a:gd name="T4" fmla="*/ 321 w 684"/>
                  <a:gd name="T5" fmla="*/ 1 h 684"/>
                  <a:gd name="T6" fmla="*/ 318 w 684"/>
                  <a:gd name="T7" fmla="*/ 1 h 684"/>
                  <a:gd name="T8" fmla="*/ 0 w 684"/>
                  <a:gd name="T9" fmla="*/ 342 h 684"/>
                  <a:gd name="T10" fmla="*/ 342 w 684"/>
                  <a:gd name="T11" fmla="*/ 684 h 684"/>
                  <a:gd name="T12" fmla="*/ 673 w 684"/>
                  <a:gd name="T13" fmla="*/ 431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340" y="0"/>
                      <a:pt x="337" y="0"/>
                      <a:pt x="334" y="0"/>
                    </a:cubicBezTo>
                    <a:cubicBezTo>
                      <a:pt x="330" y="0"/>
                      <a:pt x="325" y="0"/>
                      <a:pt x="321" y="1"/>
                    </a:cubicBezTo>
                    <a:cubicBezTo>
                      <a:pt x="320" y="1"/>
                      <a:pt x="319" y="1"/>
                      <a:pt x="318" y="1"/>
                    </a:cubicBezTo>
                    <a:cubicBezTo>
                      <a:pt x="141" y="13"/>
                      <a:pt x="0" y="16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501" y="684"/>
                      <a:pt x="634" y="576"/>
                      <a:pt x="673" y="431"/>
                    </a:cubicBezTo>
                    <a:cubicBezTo>
                      <a:pt x="680" y="402"/>
                      <a:pt x="684" y="37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7BABB53C-FFA8-403F-B9C2-785589AB8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9398" y="1179433"/>
                <a:ext cx="1544528" cy="1547050"/>
              </a:xfrm>
              <a:custGeom>
                <a:avLst/>
                <a:gdLst>
                  <a:gd name="T0" fmla="*/ 342 w 684"/>
                  <a:gd name="T1" fmla="*/ 0 h 684"/>
                  <a:gd name="T2" fmla="*/ 334 w 684"/>
                  <a:gd name="T3" fmla="*/ 0 h 684"/>
                  <a:gd name="T4" fmla="*/ 321 w 684"/>
                  <a:gd name="T5" fmla="*/ 1 h 684"/>
                  <a:gd name="T6" fmla="*/ 318 w 684"/>
                  <a:gd name="T7" fmla="*/ 1 h 684"/>
                  <a:gd name="T8" fmla="*/ 0 w 684"/>
                  <a:gd name="T9" fmla="*/ 342 h 684"/>
                  <a:gd name="T10" fmla="*/ 342 w 684"/>
                  <a:gd name="T11" fmla="*/ 684 h 684"/>
                  <a:gd name="T12" fmla="*/ 673 w 684"/>
                  <a:gd name="T13" fmla="*/ 431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340" y="0"/>
                      <a:pt x="337" y="0"/>
                      <a:pt x="334" y="0"/>
                    </a:cubicBezTo>
                    <a:cubicBezTo>
                      <a:pt x="330" y="0"/>
                      <a:pt x="325" y="0"/>
                      <a:pt x="321" y="1"/>
                    </a:cubicBezTo>
                    <a:cubicBezTo>
                      <a:pt x="320" y="1"/>
                      <a:pt x="319" y="1"/>
                      <a:pt x="318" y="1"/>
                    </a:cubicBezTo>
                    <a:cubicBezTo>
                      <a:pt x="141" y="13"/>
                      <a:pt x="0" y="16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501" y="684"/>
                      <a:pt x="634" y="576"/>
                      <a:pt x="673" y="431"/>
                    </a:cubicBezTo>
                    <a:cubicBezTo>
                      <a:pt x="680" y="402"/>
                      <a:pt x="684" y="37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0" dist="4445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78" name="Graphic 77" descr="Puzzle pieces outline">
                <a:extLst>
                  <a:ext uri="{FF2B5EF4-FFF2-40B4-BE49-F238E27FC236}">
                    <a16:creationId xmlns:a16="http://schemas.microsoft.com/office/drawing/2014/main" id="{57686717-89DF-4716-B147-146740889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437577" y="1610058"/>
                <a:ext cx="668167" cy="685800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73C14DD-8F45-452B-9846-06EDCB738E6A}"/>
                </a:ext>
              </a:extLst>
            </p:cNvPr>
            <p:cNvGrpSpPr/>
            <p:nvPr/>
          </p:nvGrpSpPr>
          <p:grpSpPr>
            <a:xfrm>
              <a:off x="6590314" y="5253004"/>
              <a:ext cx="2348523" cy="486922"/>
              <a:chOff x="1878496" y="5280899"/>
              <a:chExt cx="2348523" cy="486922"/>
            </a:xfrm>
          </p:grpSpPr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284A1CE6-FA3C-4752-9C3F-C7BBC1B3F191}"/>
                  </a:ext>
                </a:extLst>
              </p:cNvPr>
              <p:cNvSpPr/>
              <p:nvPr/>
            </p:nvSpPr>
            <p:spPr>
              <a:xfrm>
                <a:off x="1878496" y="5280899"/>
                <a:ext cx="2348523" cy="486922"/>
              </a:xfrm>
              <a:prstGeom prst="roundRect">
                <a:avLst>
                  <a:gd name="adj" fmla="val 1574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79500" dist="1143000" dir="2700000" sx="80000" sy="8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90060C-6629-43F8-A91F-2CDA9324A908}"/>
                  </a:ext>
                </a:extLst>
              </p:cNvPr>
              <p:cNvSpPr txBox="1"/>
              <p:nvPr/>
            </p:nvSpPr>
            <p:spPr>
              <a:xfrm>
                <a:off x="2097989" y="5354023"/>
                <a:ext cx="1909536" cy="35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Wodo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 Gaming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D827B6-E3A9-4A94-9549-EE9EADE5F5AF}"/>
              </a:ext>
            </a:extLst>
          </p:cNvPr>
          <p:cNvGrpSpPr/>
          <p:nvPr/>
        </p:nvGrpSpPr>
        <p:grpSpPr>
          <a:xfrm>
            <a:off x="28014" y="1054297"/>
            <a:ext cx="1019332" cy="4014659"/>
            <a:chOff x="67770" y="974785"/>
            <a:chExt cx="1019332" cy="4014659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EAC90775-E808-40A5-9E48-90E3063405AC}"/>
                </a:ext>
              </a:extLst>
            </p:cNvPr>
            <p:cNvSpPr/>
            <p:nvPr/>
          </p:nvSpPr>
          <p:spPr>
            <a:xfrm rot="5400000">
              <a:off x="-1429894" y="2472449"/>
              <a:ext cx="4014659" cy="1019332"/>
            </a:xfrm>
            <a:prstGeom prst="roundRect">
              <a:avLst>
                <a:gd name="adj" fmla="val 15746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5" name="Picture 44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5A09957B-194B-4B59-933A-5A6D6F2A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45" y="1107303"/>
              <a:ext cx="965357" cy="36182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AB5B2D7-8FCC-4D6B-89ED-A8807F49A622}"/>
              </a:ext>
            </a:extLst>
          </p:cNvPr>
          <p:cNvGrpSpPr/>
          <p:nvPr/>
        </p:nvGrpSpPr>
        <p:grpSpPr>
          <a:xfrm>
            <a:off x="1574764" y="1220636"/>
            <a:ext cx="1286826" cy="765395"/>
            <a:chOff x="1574764" y="1220636"/>
            <a:chExt cx="1286826" cy="765395"/>
          </a:xfrm>
        </p:grpSpPr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139BFFF-4001-4179-9851-A0C971EA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4" y="1220636"/>
              <a:ext cx="1286826" cy="58896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974CBEE-4EBA-4F62-9BAC-5893A14F5E8F}"/>
                </a:ext>
              </a:extLst>
            </p:cNvPr>
            <p:cNvCxnSpPr/>
            <p:nvPr/>
          </p:nvCxnSpPr>
          <p:spPr>
            <a:xfrm>
              <a:off x="2554357" y="1718004"/>
              <a:ext cx="188843" cy="268027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91969A2-A7A0-4129-A9A7-3D3611FC547D}"/>
              </a:ext>
            </a:extLst>
          </p:cNvPr>
          <p:cNvGrpSpPr/>
          <p:nvPr/>
        </p:nvGrpSpPr>
        <p:grpSpPr>
          <a:xfrm>
            <a:off x="3854828" y="1215347"/>
            <a:ext cx="1286826" cy="803119"/>
            <a:chOff x="3854828" y="1215347"/>
            <a:chExt cx="1286826" cy="803119"/>
          </a:xfrm>
        </p:grpSpPr>
        <p:pic>
          <p:nvPicPr>
            <p:cNvPr id="15" name="Picture 1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40DDE0F-E7BA-4AD8-98A6-F9F759B4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828" y="1215347"/>
              <a:ext cx="1286826" cy="588960"/>
            </a:xfrm>
            <a:prstGeom prst="rect">
              <a:avLst/>
            </a:prstGeom>
          </p:spPr>
        </p:pic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860A064-47A6-4B9B-B3B5-CC86474B7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331" y="1733730"/>
              <a:ext cx="266305" cy="28473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31DF57F-8D91-4A3B-A6FB-D6CC89BE0DBB}"/>
              </a:ext>
            </a:extLst>
          </p:cNvPr>
          <p:cNvGrpSpPr/>
          <p:nvPr/>
        </p:nvGrpSpPr>
        <p:grpSpPr>
          <a:xfrm>
            <a:off x="4363278" y="2612813"/>
            <a:ext cx="993692" cy="638534"/>
            <a:chOff x="4363278" y="2612813"/>
            <a:chExt cx="993692" cy="638534"/>
          </a:xfrm>
        </p:grpSpPr>
        <p:pic>
          <p:nvPicPr>
            <p:cNvPr id="25" name="Picture 2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A9EC5E2-5C18-4D2F-8CF3-B935F0188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889" y="2612813"/>
              <a:ext cx="782081" cy="638534"/>
            </a:xfrm>
            <a:prstGeom prst="rect">
              <a:avLst/>
            </a:prstGeom>
          </p:spPr>
        </p:pic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6F181E6-61E4-460E-9A8E-EE039878F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3278" y="2873128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497F66B-6156-4471-BC28-83BC81A0B7BC}"/>
              </a:ext>
            </a:extLst>
          </p:cNvPr>
          <p:cNvGrpSpPr/>
          <p:nvPr/>
        </p:nvGrpSpPr>
        <p:grpSpPr>
          <a:xfrm>
            <a:off x="1191512" y="2583614"/>
            <a:ext cx="1002181" cy="588960"/>
            <a:chOff x="1191512" y="2583614"/>
            <a:chExt cx="1002181" cy="588960"/>
          </a:xfrm>
        </p:grpSpPr>
        <p:pic>
          <p:nvPicPr>
            <p:cNvPr id="31" name="Picture 3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415417D-8E1D-499D-85AA-0F00B2A0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2" y="2583614"/>
              <a:ext cx="916896" cy="588960"/>
            </a:xfrm>
            <a:prstGeom prst="rect">
              <a:avLst/>
            </a:prstGeom>
          </p:spPr>
        </p:pic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2049FFB-EE7A-46AC-A2BA-77E99B7E6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1735" y="2843327"/>
              <a:ext cx="421958" cy="271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95398A8-D248-4357-8921-E55AF706D9C6}"/>
              </a:ext>
            </a:extLst>
          </p:cNvPr>
          <p:cNvGrpSpPr/>
          <p:nvPr/>
        </p:nvGrpSpPr>
        <p:grpSpPr>
          <a:xfrm>
            <a:off x="1887955" y="3891238"/>
            <a:ext cx="1285163" cy="788598"/>
            <a:chOff x="1909904" y="3822076"/>
            <a:chExt cx="1285163" cy="788598"/>
          </a:xfrm>
        </p:grpSpPr>
        <p:pic>
          <p:nvPicPr>
            <p:cNvPr id="19" name="Picture 18" descr="A picture containing text, transport, wheel&#10;&#10;Description automatically generated">
              <a:extLst>
                <a:ext uri="{FF2B5EF4-FFF2-40B4-BE49-F238E27FC236}">
                  <a16:creationId xmlns:a16="http://schemas.microsoft.com/office/drawing/2014/main" id="{FBB2DB12-102A-4BF2-BBAC-332BA93B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904" y="4022475"/>
              <a:ext cx="1285163" cy="588199"/>
            </a:xfrm>
            <a:prstGeom prst="rect">
              <a:avLst/>
            </a:prstGeom>
          </p:spPr>
        </p:pic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9DA2F3E-DE33-4A6B-95F5-639DB9B4E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1669" y="3822076"/>
              <a:ext cx="313543" cy="331559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FE009C-966C-4909-B581-35FBDBE4F220}"/>
              </a:ext>
            </a:extLst>
          </p:cNvPr>
          <p:cNvGrpSpPr/>
          <p:nvPr/>
        </p:nvGrpSpPr>
        <p:grpSpPr>
          <a:xfrm>
            <a:off x="3821381" y="3852975"/>
            <a:ext cx="1330212" cy="814955"/>
            <a:chOff x="3821381" y="3852975"/>
            <a:chExt cx="1330212" cy="814955"/>
          </a:xfrm>
        </p:grpSpPr>
        <p:pic>
          <p:nvPicPr>
            <p:cNvPr id="27" name="Picture 2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024749C-EAE5-4A8A-89F6-B148A705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430" y="4079731"/>
              <a:ext cx="1285163" cy="588199"/>
            </a:xfrm>
            <a:prstGeom prst="rect">
              <a:avLst/>
            </a:prstGeom>
          </p:spPr>
        </p:pic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B4A22CE-4DD0-4F01-8EA1-23DA928CD03B}"/>
                </a:ext>
              </a:extLst>
            </p:cNvPr>
            <p:cNvCxnSpPr>
              <a:cxnSpLocks/>
            </p:cNvCxnSpPr>
            <p:nvPr/>
          </p:nvCxnSpPr>
          <p:spPr>
            <a:xfrm>
              <a:off x="3821381" y="3852975"/>
              <a:ext cx="255261" cy="326526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A1A9724-D644-4357-A75C-D470953A7086}"/>
              </a:ext>
            </a:extLst>
          </p:cNvPr>
          <p:cNvGrpSpPr/>
          <p:nvPr/>
        </p:nvGrpSpPr>
        <p:grpSpPr>
          <a:xfrm>
            <a:off x="8126294" y="2232619"/>
            <a:ext cx="1454610" cy="749294"/>
            <a:chOff x="8126294" y="2232619"/>
            <a:chExt cx="1454610" cy="74929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08257AC-82CC-482C-B95F-05C579795617}"/>
                </a:ext>
              </a:extLst>
            </p:cNvPr>
            <p:cNvGrpSpPr/>
            <p:nvPr/>
          </p:nvGrpSpPr>
          <p:grpSpPr>
            <a:xfrm>
              <a:off x="8469033" y="2567734"/>
              <a:ext cx="692620" cy="414179"/>
              <a:chOff x="8152025" y="3134286"/>
              <a:chExt cx="1163050" cy="702481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0C176E8-EEAA-42E6-BAE1-541EBBD86DE2}"/>
                  </a:ext>
                </a:extLst>
              </p:cNvPr>
              <p:cNvGrpSpPr/>
              <p:nvPr/>
            </p:nvGrpSpPr>
            <p:grpSpPr>
              <a:xfrm>
                <a:off x="8152025" y="3134286"/>
                <a:ext cx="1163050" cy="702481"/>
                <a:chOff x="8152025" y="3134286"/>
                <a:chExt cx="1163050" cy="702481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27D2F15-1316-4D48-8C4C-1A635AF4CCA6}"/>
                    </a:ext>
                  </a:extLst>
                </p:cNvPr>
                <p:cNvSpPr/>
                <p:nvPr/>
              </p:nvSpPr>
              <p:spPr>
                <a:xfrm>
                  <a:off x="8305253" y="3463578"/>
                  <a:ext cx="373193" cy="43905"/>
                </a:xfrm>
                <a:custGeom>
                  <a:avLst/>
                  <a:gdLst>
                    <a:gd name="connsiteX0" fmla="*/ 323850 w 323850"/>
                    <a:gd name="connsiteY0" fmla="*/ 0 h 38100"/>
                    <a:gd name="connsiteX1" fmla="*/ 323850 w 323850"/>
                    <a:gd name="connsiteY1" fmla="*/ 38100 h 38100"/>
                    <a:gd name="connsiteX2" fmla="*/ 0 w 323850"/>
                    <a:gd name="connsiteY2" fmla="*/ 38100 h 38100"/>
                    <a:gd name="connsiteX3" fmla="*/ 0 w 323850"/>
                    <a:gd name="connsiteY3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850" h="38100">
                      <a:moveTo>
                        <a:pt x="323850" y="0"/>
                      </a:moveTo>
                      <a:lnTo>
                        <a:pt x="323850" y="38100"/>
                      </a:lnTo>
                      <a:lnTo>
                        <a:pt x="0" y="381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09" name="Graphic 1">
                  <a:extLst>
                    <a:ext uri="{FF2B5EF4-FFF2-40B4-BE49-F238E27FC236}">
                      <a16:creationId xmlns:a16="http://schemas.microsoft.com/office/drawing/2014/main" id="{A9F529D1-B597-4186-AE68-62DF0A634C5D}"/>
                    </a:ext>
                  </a:extLst>
                </p:cNvPr>
                <p:cNvGrpSpPr/>
                <p:nvPr/>
              </p:nvGrpSpPr>
              <p:grpSpPr>
                <a:xfrm>
                  <a:off x="8612593" y="3134286"/>
                  <a:ext cx="702482" cy="702481"/>
                  <a:chOff x="8301132" y="3134677"/>
                  <a:chExt cx="609600" cy="609600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4B26BB5E-CAE7-46FF-83A9-0FF1F9A42F4B}"/>
                      </a:ext>
                    </a:extLst>
                  </p:cNvPr>
                  <p:cNvSpPr/>
                  <p:nvPr/>
                </p:nvSpPr>
                <p:spPr>
                  <a:xfrm>
                    <a:off x="8301132" y="3134677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8BACF081-8A50-48D8-82EA-D961A47EBE77}"/>
                      </a:ext>
                    </a:extLst>
                  </p:cNvPr>
                  <p:cNvSpPr/>
                  <p:nvPr/>
                </p:nvSpPr>
                <p:spPr>
                  <a:xfrm rot="18459293">
                    <a:off x="8358204" y="3191808"/>
                    <a:ext cx="495296" cy="495296"/>
                  </a:xfrm>
                  <a:custGeom>
                    <a:avLst/>
                    <a:gdLst>
                      <a:gd name="connsiteX0" fmla="*/ 495297 w 495296"/>
                      <a:gd name="connsiteY0" fmla="*/ 247649 h 495296"/>
                      <a:gd name="connsiteX1" fmla="*/ 247649 w 495296"/>
                      <a:gd name="connsiteY1" fmla="*/ 495297 h 495296"/>
                      <a:gd name="connsiteX2" fmla="*/ 0 w 495296"/>
                      <a:gd name="connsiteY2" fmla="*/ 247649 h 495296"/>
                      <a:gd name="connsiteX3" fmla="*/ 247649 w 495296"/>
                      <a:gd name="connsiteY3" fmla="*/ 0 h 495296"/>
                      <a:gd name="connsiteX4" fmla="*/ 495297 w 495296"/>
                      <a:gd name="connsiteY4" fmla="*/ 247649 h 495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296" h="495296">
                        <a:moveTo>
                          <a:pt x="495297" y="247649"/>
                        </a:moveTo>
                        <a:cubicBezTo>
                          <a:pt x="495297" y="384421"/>
                          <a:pt x="384421" y="495297"/>
                          <a:pt x="247649" y="495297"/>
                        </a:cubicBezTo>
                        <a:cubicBezTo>
                          <a:pt x="110876" y="495297"/>
                          <a:pt x="0" y="384421"/>
                          <a:pt x="0" y="247649"/>
                        </a:cubicBezTo>
                        <a:cubicBezTo>
                          <a:pt x="0" y="110876"/>
                          <a:pt x="110876" y="0"/>
                          <a:pt x="247649" y="0"/>
                        </a:cubicBezTo>
                        <a:cubicBezTo>
                          <a:pt x="384421" y="0"/>
                          <a:pt x="495297" y="110876"/>
                          <a:pt x="495297" y="2476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258132ED-7085-4EE6-A454-ABD54EB3FBDF}"/>
                    </a:ext>
                  </a:extLst>
                </p:cNvPr>
                <p:cNvSpPr/>
                <p:nvPr/>
              </p:nvSpPr>
              <p:spPr>
                <a:xfrm>
                  <a:off x="8152025" y="3305629"/>
                  <a:ext cx="351240" cy="351241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E984C3DF-1A6C-41F1-84E6-544A961C7702}"/>
                    </a:ext>
                  </a:extLst>
                </p:cNvPr>
                <p:cNvSpPr/>
                <p:nvPr/>
              </p:nvSpPr>
              <p:spPr>
                <a:xfrm>
                  <a:off x="8189014" y="3342620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2"/>
                        <a:pt x="120301" y="240602"/>
                      </a:cubicBezTo>
                      <a:cubicBezTo>
                        <a:pt x="53861" y="240602"/>
                        <a:pt x="0" y="186741"/>
                        <a:pt x="0" y="120301"/>
                      </a:cubicBezTo>
                      <a:cubicBezTo>
                        <a:pt x="0" y="53861"/>
                        <a:pt x="53860" y="0"/>
                        <a:pt x="120301" y="0"/>
                      </a:cubicBezTo>
                      <a:cubicBezTo>
                        <a:pt x="186741" y="0"/>
                        <a:pt x="240601" y="53861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BDFC095-C324-4ABA-B1CC-9FF9E6E00011}"/>
                    </a:ext>
                  </a:extLst>
                </p:cNvPr>
                <p:cNvSpPr/>
                <p:nvPr/>
              </p:nvSpPr>
              <p:spPr>
                <a:xfrm>
                  <a:off x="8235224" y="3388830"/>
                  <a:ext cx="184840" cy="184839"/>
                </a:xfrm>
                <a:custGeom>
                  <a:avLst/>
                  <a:gdLst>
                    <a:gd name="connsiteX0" fmla="*/ 160401 w 160401"/>
                    <a:gd name="connsiteY0" fmla="*/ 80201 h 160400"/>
                    <a:gd name="connsiteX1" fmla="*/ 80200 w 160401"/>
                    <a:gd name="connsiteY1" fmla="*/ 160401 h 160400"/>
                    <a:gd name="connsiteX2" fmla="*/ 0 w 160401"/>
                    <a:gd name="connsiteY2" fmla="*/ 80201 h 160400"/>
                    <a:gd name="connsiteX3" fmla="*/ 80200 w 160401"/>
                    <a:gd name="connsiteY3" fmla="*/ 0 h 160400"/>
                    <a:gd name="connsiteX4" fmla="*/ 160401 w 160401"/>
                    <a:gd name="connsiteY4" fmla="*/ 80201 h 16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01" h="160400">
                      <a:moveTo>
                        <a:pt x="160401" y="80201"/>
                      </a:moveTo>
                      <a:cubicBezTo>
                        <a:pt x="160401" y="124494"/>
                        <a:pt x="124494" y="160401"/>
                        <a:pt x="80200" y="160401"/>
                      </a:cubicBezTo>
                      <a:cubicBezTo>
                        <a:pt x="35907" y="160401"/>
                        <a:pt x="0" y="124494"/>
                        <a:pt x="0" y="80201"/>
                      </a:cubicBezTo>
                      <a:cubicBezTo>
                        <a:pt x="0" y="35907"/>
                        <a:pt x="35907" y="0"/>
                        <a:pt x="80200" y="0"/>
                      </a:cubicBezTo>
                      <a:cubicBezTo>
                        <a:pt x="124494" y="0"/>
                        <a:pt x="160401" y="35907"/>
                        <a:pt x="160401" y="802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43" name="Graphic 142">
                <a:extLst>
                  <a:ext uri="{FF2B5EF4-FFF2-40B4-BE49-F238E27FC236}">
                    <a16:creationId xmlns:a16="http://schemas.microsoft.com/office/drawing/2014/main" id="{3CC245F5-D517-4044-9E9F-4593D3351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736977" y="3254644"/>
                <a:ext cx="456982" cy="456982"/>
              </a:xfrm>
              <a:prstGeom prst="rect">
                <a:avLst/>
              </a:prstGeom>
            </p:spPr>
          </p:pic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F4A672CD-C54F-44E1-8F65-253685EC1EDC}"/>
                </a:ext>
              </a:extLst>
            </p:cNvPr>
            <p:cNvSpPr txBox="1"/>
            <p:nvPr/>
          </p:nvSpPr>
          <p:spPr>
            <a:xfrm>
              <a:off x="8126294" y="2232619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Launchpad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7564856-6ED1-4E9B-91E7-E596523342E8}"/>
              </a:ext>
            </a:extLst>
          </p:cNvPr>
          <p:cNvGrpSpPr/>
          <p:nvPr/>
        </p:nvGrpSpPr>
        <p:grpSpPr>
          <a:xfrm>
            <a:off x="8038870" y="1252323"/>
            <a:ext cx="959644" cy="900380"/>
            <a:chOff x="8038870" y="1252323"/>
            <a:chExt cx="959644" cy="90038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94C419-B193-4811-A849-EF1C3EE37BAC}"/>
                </a:ext>
              </a:extLst>
            </p:cNvPr>
            <p:cNvGrpSpPr/>
            <p:nvPr/>
          </p:nvGrpSpPr>
          <p:grpSpPr>
            <a:xfrm>
              <a:off x="8038870" y="1563743"/>
              <a:ext cx="596233" cy="588960"/>
              <a:chOff x="7496192" y="1116704"/>
              <a:chExt cx="979743" cy="973706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4E3F440-9395-4332-A8E8-342A7C2C7325}"/>
                  </a:ext>
                </a:extLst>
              </p:cNvPr>
              <p:cNvGrpSpPr/>
              <p:nvPr/>
            </p:nvGrpSpPr>
            <p:grpSpPr>
              <a:xfrm>
                <a:off x="7496192" y="1116704"/>
                <a:ext cx="979743" cy="973706"/>
                <a:chOff x="7496192" y="1116704"/>
                <a:chExt cx="979743" cy="973706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501EBC3-59B5-4797-BF5C-E66BC7609684}"/>
                    </a:ext>
                  </a:extLst>
                </p:cNvPr>
                <p:cNvSpPr/>
                <p:nvPr/>
              </p:nvSpPr>
              <p:spPr>
                <a:xfrm>
                  <a:off x="7643494" y="1654212"/>
                  <a:ext cx="294932" cy="294932"/>
                </a:xfrm>
                <a:custGeom>
                  <a:avLst/>
                  <a:gdLst>
                    <a:gd name="connsiteX0" fmla="*/ 229076 w 255936"/>
                    <a:gd name="connsiteY0" fmla="*/ 0 h 255936"/>
                    <a:gd name="connsiteX1" fmla="*/ 255937 w 255936"/>
                    <a:gd name="connsiteY1" fmla="*/ 26956 h 255936"/>
                    <a:gd name="connsiteX2" fmla="*/ 26956 w 255936"/>
                    <a:gd name="connsiteY2" fmla="*/ 255937 h 255936"/>
                    <a:gd name="connsiteX3" fmla="*/ 0 w 255936"/>
                    <a:gd name="connsiteY3" fmla="*/ 229076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29076" y="0"/>
                      </a:moveTo>
                      <a:lnTo>
                        <a:pt x="255937" y="26956"/>
                      </a:lnTo>
                      <a:lnTo>
                        <a:pt x="26956" y="255937"/>
                      </a:lnTo>
                      <a:lnTo>
                        <a:pt x="0" y="229076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91" name="Graphic 1">
                  <a:extLst>
                    <a:ext uri="{FF2B5EF4-FFF2-40B4-BE49-F238E27FC236}">
                      <a16:creationId xmlns:a16="http://schemas.microsoft.com/office/drawing/2014/main" id="{EDF11FE9-11BC-454E-960F-A35C184E3B0C}"/>
                    </a:ext>
                  </a:extLst>
                </p:cNvPr>
                <p:cNvGrpSpPr/>
                <p:nvPr/>
              </p:nvGrpSpPr>
              <p:grpSpPr>
                <a:xfrm>
                  <a:off x="7773455" y="1116704"/>
                  <a:ext cx="702480" cy="702481"/>
                  <a:chOff x="7572947" y="1357026"/>
                  <a:chExt cx="609599" cy="609600"/>
                </a:xfrm>
                <a:solidFill>
                  <a:schemeClr val="accent1"/>
                </a:solidFill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A7F9AA-D744-49BE-9469-B171E785093F}"/>
                      </a:ext>
                    </a:extLst>
                  </p:cNvPr>
                  <p:cNvSpPr/>
                  <p:nvPr/>
                </p:nvSpPr>
                <p:spPr>
                  <a:xfrm>
                    <a:off x="7572947" y="1357026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3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3" y="0"/>
                          <a:pt x="304800" y="0"/>
                        </a:cubicBezTo>
                        <a:cubicBezTo>
                          <a:pt x="473137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 dirty="0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2BC8C573-50C8-48C9-9A81-70BF31E94ADF}"/>
                      </a:ext>
                    </a:extLst>
                  </p:cNvPr>
                  <p:cNvSpPr/>
                  <p:nvPr/>
                </p:nvSpPr>
                <p:spPr>
                  <a:xfrm>
                    <a:off x="7652098" y="1436179"/>
                    <a:ext cx="451294" cy="451294"/>
                  </a:xfrm>
                  <a:custGeom>
                    <a:avLst/>
                    <a:gdLst>
                      <a:gd name="connsiteX0" fmla="*/ 451295 w 451294"/>
                      <a:gd name="connsiteY0" fmla="*/ 225647 h 451294"/>
                      <a:gd name="connsiteX1" fmla="*/ 225647 w 451294"/>
                      <a:gd name="connsiteY1" fmla="*/ 451295 h 451294"/>
                      <a:gd name="connsiteX2" fmla="*/ 0 w 451294"/>
                      <a:gd name="connsiteY2" fmla="*/ 225647 h 451294"/>
                      <a:gd name="connsiteX3" fmla="*/ 225647 w 451294"/>
                      <a:gd name="connsiteY3" fmla="*/ 0 h 451294"/>
                      <a:gd name="connsiteX4" fmla="*/ 451295 w 451294"/>
                      <a:gd name="connsiteY4" fmla="*/ 225647 h 451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294" h="451294">
                        <a:moveTo>
                          <a:pt x="451295" y="225647"/>
                        </a:moveTo>
                        <a:cubicBezTo>
                          <a:pt x="451295" y="350269"/>
                          <a:pt x="350269" y="451295"/>
                          <a:pt x="225647" y="451295"/>
                        </a:cubicBezTo>
                        <a:cubicBezTo>
                          <a:pt x="101026" y="451295"/>
                          <a:pt x="0" y="350269"/>
                          <a:pt x="0" y="225647"/>
                        </a:cubicBezTo>
                        <a:cubicBezTo>
                          <a:pt x="0" y="101026"/>
                          <a:pt x="101026" y="0"/>
                          <a:pt x="225647" y="0"/>
                        </a:cubicBezTo>
                        <a:cubicBezTo>
                          <a:pt x="350269" y="0"/>
                          <a:pt x="451295" y="101026"/>
                          <a:pt x="451295" y="22564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5F37D02-4879-4A49-8C76-3EE5FB5AFB2D}"/>
                    </a:ext>
                  </a:extLst>
                </p:cNvPr>
                <p:cNvSpPr/>
                <p:nvPr/>
              </p:nvSpPr>
              <p:spPr>
                <a:xfrm>
                  <a:off x="7496192" y="1739169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D10E446-83B6-4F08-B4E7-EB647637CC6A}"/>
                    </a:ext>
                  </a:extLst>
                </p:cNvPr>
                <p:cNvSpPr/>
                <p:nvPr/>
              </p:nvSpPr>
              <p:spPr>
                <a:xfrm>
                  <a:off x="7533182" y="1776159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1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2334F01-F9A0-48DC-8311-9A714BD29818}"/>
                    </a:ext>
                  </a:extLst>
                </p:cNvPr>
                <p:cNvSpPr/>
                <p:nvPr/>
              </p:nvSpPr>
              <p:spPr>
                <a:xfrm>
                  <a:off x="7579419" y="1822287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136946 h 160448"/>
                    <a:gd name="connsiteX1" fmla="*/ 23503 w 160448"/>
                    <a:gd name="connsiteY1" fmla="*/ 23503 h 160448"/>
                    <a:gd name="connsiteX2" fmla="*/ 136946 w 160448"/>
                    <a:gd name="connsiteY2" fmla="*/ 23503 h 160448"/>
                    <a:gd name="connsiteX3" fmla="*/ 136946 w 160448"/>
                    <a:gd name="connsiteY3" fmla="*/ 136946 h 160448"/>
                    <a:gd name="connsiteX4" fmla="*/ 23503 w 160448"/>
                    <a:gd name="connsiteY4" fmla="*/ 136946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136946"/>
                      </a:moveTo>
                      <a:cubicBezTo>
                        <a:pt x="-7834" y="105608"/>
                        <a:pt x="-7834" y="54840"/>
                        <a:pt x="23503" y="23503"/>
                      </a:cubicBez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0C113A1C-FD22-47D5-9914-B0A1D39CA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929796" y="1279841"/>
                <a:ext cx="374371" cy="374371"/>
              </a:xfrm>
              <a:prstGeom prst="rect">
                <a:avLst/>
              </a:prstGeom>
            </p:spPr>
          </p:pic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DA3D940-963D-4797-A819-F43AE0A5152B}"/>
                </a:ext>
              </a:extLst>
            </p:cNvPr>
            <p:cNvSpPr txBox="1"/>
            <p:nvPr/>
          </p:nvSpPr>
          <p:spPr>
            <a:xfrm>
              <a:off x="8396813" y="1252323"/>
              <a:ext cx="601701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SDKs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9F911B0-65E8-48A1-BC86-9AF9C874B9A3}"/>
              </a:ext>
            </a:extLst>
          </p:cNvPr>
          <p:cNvGrpSpPr/>
          <p:nvPr/>
        </p:nvGrpSpPr>
        <p:grpSpPr>
          <a:xfrm>
            <a:off x="5850407" y="1245841"/>
            <a:ext cx="1559402" cy="906862"/>
            <a:chOff x="5850407" y="1245841"/>
            <a:chExt cx="1559402" cy="9068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EFC18CF-50F9-4BDF-A618-B603C454DF45}"/>
                </a:ext>
              </a:extLst>
            </p:cNvPr>
            <p:cNvGrpSpPr/>
            <p:nvPr/>
          </p:nvGrpSpPr>
          <p:grpSpPr>
            <a:xfrm>
              <a:off x="6835712" y="1563743"/>
              <a:ext cx="574097" cy="588960"/>
              <a:chOff x="3683145" y="1100570"/>
              <a:chExt cx="973705" cy="979742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D02D659-A12C-490B-980A-AD2E8BA9EBB8}"/>
                  </a:ext>
                </a:extLst>
              </p:cNvPr>
              <p:cNvGrpSpPr/>
              <p:nvPr/>
            </p:nvGrpSpPr>
            <p:grpSpPr>
              <a:xfrm>
                <a:off x="3683145" y="1100570"/>
                <a:ext cx="973705" cy="979742"/>
                <a:chOff x="3683145" y="1100570"/>
                <a:chExt cx="973705" cy="979742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C912201-AD1A-4FD5-8301-2C929427436D}"/>
                    </a:ext>
                  </a:extLst>
                </p:cNvPr>
                <p:cNvSpPr/>
                <p:nvPr/>
              </p:nvSpPr>
              <p:spPr>
                <a:xfrm>
                  <a:off x="4220763" y="1638078"/>
                  <a:ext cx="294932" cy="294932"/>
                </a:xfrm>
                <a:custGeom>
                  <a:avLst/>
                  <a:gdLst>
                    <a:gd name="connsiteX0" fmla="*/ 0 w 255936"/>
                    <a:gd name="connsiteY0" fmla="*/ 26956 h 255936"/>
                    <a:gd name="connsiteX1" fmla="*/ 26861 w 255936"/>
                    <a:gd name="connsiteY1" fmla="*/ 0 h 255936"/>
                    <a:gd name="connsiteX2" fmla="*/ 255937 w 255936"/>
                    <a:gd name="connsiteY2" fmla="*/ 228981 h 255936"/>
                    <a:gd name="connsiteX3" fmla="*/ 228981 w 255936"/>
                    <a:gd name="connsiteY3" fmla="*/ 255937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0" y="26956"/>
                      </a:moveTo>
                      <a:lnTo>
                        <a:pt x="26861" y="0"/>
                      </a:lnTo>
                      <a:lnTo>
                        <a:pt x="255937" y="228981"/>
                      </a:lnTo>
                      <a:lnTo>
                        <a:pt x="228981" y="255937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grpSp>
              <p:nvGrpSpPr>
                <p:cNvPr id="82" name="Graphic 1">
                  <a:extLst>
                    <a:ext uri="{FF2B5EF4-FFF2-40B4-BE49-F238E27FC236}">
                      <a16:creationId xmlns:a16="http://schemas.microsoft.com/office/drawing/2014/main" id="{57946949-0EEE-4D81-A37C-1A6DB6E5C8AB}"/>
                    </a:ext>
                  </a:extLst>
                </p:cNvPr>
                <p:cNvGrpSpPr/>
                <p:nvPr/>
              </p:nvGrpSpPr>
              <p:grpSpPr>
                <a:xfrm>
                  <a:off x="3683145" y="1100570"/>
                  <a:ext cx="702481" cy="702481"/>
                  <a:chOff x="4023454" y="1343025"/>
                  <a:chExt cx="609600" cy="609600"/>
                </a:xfrm>
                <a:solidFill>
                  <a:schemeClr val="accent3"/>
                </a:solidFill>
              </p:grpSpPr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BADDEE2B-D12D-4358-A1C0-23819E2EE5BB}"/>
                      </a:ext>
                    </a:extLst>
                  </p:cNvPr>
                  <p:cNvSpPr/>
                  <p:nvPr/>
                </p:nvSpPr>
                <p:spPr>
                  <a:xfrm>
                    <a:off x="4023454" y="1343025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9D543689-D94B-401A-B3E4-22567E2E5B83}"/>
                      </a:ext>
                    </a:extLst>
                  </p:cNvPr>
                  <p:cNvSpPr/>
                  <p:nvPr/>
                </p:nvSpPr>
                <p:spPr>
                  <a:xfrm>
                    <a:off x="4082546" y="1409795"/>
                    <a:ext cx="487226" cy="471612"/>
                  </a:xfrm>
                  <a:custGeom>
                    <a:avLst/>
                    <a:gdLst>
                      <a:gd name="connsiteX0" fmla="*/ 451295 w 451294"/>
                      <a:gd name="connsiteY0" fmla="*/ 225647 h 451294"/>
                      <a:gd name="connsiteX1" fmla="*/ 225647 w 451294"/>
                      <a:gd name="connsiteY1" fmla="*/ 451295 h 451294"/>
                      <a:gd name="connsiteX2" fmla="*/ 0 w 451294"/>
                      <a:gd name="connsiteY2" fmla="*/ 225647 h 451294"/>
                      <a:gd name="connsiteX3" fmla="*/ 225647 w 451294"/>
                      <a:gd name="connsiteY3" fmla="*/ 0 h 451294"/>
                      <a:gd name="connsiteX4" fmla="*/ 451295 w 451294"/>
                      <a:gd name="connsiteY4" fmla="*/ 225647 h 451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1294" h="451294">
                        <a:moveTo>
                          <a:pt x="451295" y="225647"/>
                        </a:moveTo>
                        <a:cubicBezTo>
                          <a:pt x="451295" y="350269"/>
                          <a:pt x="350269" y="451295"/>
                          <a:pt x="225647" y="451295"/>
                        </a:cubicBezTo>
                        <a:cubicBezTo>
                          <a:pt x="101026" y="451295"/>
                          <a:pt x="0" y="350269"/>
                          <a:pt x="0" y="225647"/>
                        </a:cubicBezTo>
                        <a:cubicBezTo>
                          <a:pt x="0" y="101026"/>
                          <a:pt x="101026" y="0"/>
                          <a:pt x="225647" y="0"/>
                        </a:cubicBezTo>
                        <a:cubicBezTo>
                          <a:pt x="350269" y="0"/>
                          <a:pt x="451295" y="101026"/>
                          <a:pt x="451295" y="22564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80947FC-90BA-4653-A228-43DCAAC93291}"/>
                    </a:ext>
                  </a:extLst>
                </p:cNvPr>
                <p:cNvSpPr/>
                <p:nvPr/>
              </p:nvSpPr>
              <p:spPr>
                <a:xfrm>
                  <a:off x="4305609" y="1729071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25ED9F88-4235-44B6-9B11-7BEB218A0674}"/>
                    </a:ext>
                  </a:extLst>
                </p:cNvPr>
                <p:cNvSpPr/>
                <p:nvPr/>
              </p:nvSpPr>
              <p:spPr>
                <a:xfrm>
                  <a:off x="4342599" y="1766060"/>
                  <a:ext cx="277260" cy="277260"/>
                </a:xfrm>
                <a:custGeom>
                  <a:avLst/>
                  <a:gdLst>
                    <a:gd name="connsiteX0" fmla="*/ 240602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2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2" y="120301"/>
                      </a:moveTo>
                      <a:cubicBezTo>
                        <a:pt x="240602" y="186741"/>
                        <a:pt x="186741" y="240602"/>
                        <a:pt x="120301" y="240602"/>
                      </a:cubicBezTo>
                      <a:cubicBezTo>
                        <a:pt x="53860" y="240602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2" y="53860"/>
                        <a:pt x="240602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E7DF496B-CF9C-42D1-9498-7B459C37F115}"/>
                    </a:ext>
                  </a:extLst>
                </p:cNvPr>
                <p:cNvSpPr/>
                <p:nvPr/>
              </p:nvSpPr>
              <p:spPr>
                <a:xfrm>
                  <a:off x="4388727" y="1812298"/>
                  <a:ext cx="184895" cy="184895"/>
                </a:xfrm>
                <a:custGeom>
                  <a:avLst/>
                  <a:gdLst>
                    <a:gd name="connsiteX0" fmla="*/ 136946 w 160448"/>
                    <a:gd name="connsiteY0" fmla="*/ 136946 h 160448"/>
                    <a:gd name="connsiteX1" fmla="*/ 23503 w 160448"/>
                    <a:gd name="connsiteY1" fmla="*/ 136946 h 160448"/>
                    <a:gd name="connsiteX2" fmla="*/ 23503 w 160448"/>
                    <a:gd name="connsiteY2" fmla="*/ 23503 h 160448"/>
                    <a:gd name="connsiteX3" fmla="*/ 136946 w 160448"/>
                    <a:gd name="connsiteY3" fmla="*/ 23503 h 160448"/>
                    <a:gd name="connsiteX4" fmla="*/ 136946 w 160448"/>
                    <a:gd name="connsiteY4" fmla="*/ 136946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136946" y="136946"/>
                      </a:move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840"/>
                        <a:pt x="23503" y="23503"/>
                      </a:cubicBez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135F1F3-870B-4C76-88AC-5406E7528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2006" y="1207069"/>
                <a:ext cx="478336" cy="478336"/>
              </a:xfrm>
              <a:prstGeom prst="rect">
                <a:avLst/>
              </a:prstGeom>
            </p:spPr>
          </p:pic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210199D-EABB-4D95-919C-8FD39B7E7327}"/>
                </a:ext>
              </a:extLst>
            </p:cNvPr>
            <p:cNvSpPr txBox="1"/>
            <p:nvPr/>
          </p:nvSpPr>
          <p:spPr>
            <a:xfrm>
              <a:off x="5850407" y="1245841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Hub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761973F-25D9-449D-BD41-4AB8C857A5B4}"/>
              </a:ext>
            </a:extLst>
          </p:cNvPr>
          <p:cNvGrpSpPr/>
          <p:nvPr/>
        </p:nvGrpSpPr>
        <p:grpSpPr>
          <a:xfrm>
            <a:off x="7969827" y="3330801"/>
            <a:ext cx="1454610" cy="863133"/>
            <a:chOff x="7969827" y="3330801"/>
            <a:chExt cx="1454610" cy="8631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81B48C-6A0F-4FE5-A2D7-EA512E94B1B6}"/>
                </a:ext>
              </a:extLst>
            </p:cNvPr>
            <p:cNvGrpSpPr/>
            <p:nvPr/>
          </p:nvGrpSpPr>
          <p:grpSpPr>
            <a:xfrm>
              <a:off x="8211577" y="3330801"/>
              <a:ext cx="564597" cy="584454"/>
              <a:chOff x="7486203" y="4843547"/>
              <a:chExt cx="973595" cy="979743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544543A2-8A1A-4AB5-BE08-B585A8905F84}"/>
                  </a:ext>
                </a:extLst>
              </p:cNvPr>
              <p:cNvGrpSpPr/>
              <p:nvPr/>
            </p:nvGrpSpPr>
            <p:grpSpPr>
              <a:xfrm>
                <a:off x="7486203" y="4843547"/>
                <a:ext cx="973595" cy="979743"/>
                <a:chOff x="7486203" y="4843547"/>
                <a:chExt cx="973595" cy="979743"/>
              </a:xfrm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7F88020F-C84B-428C-BB2F-90FE25EDCBA8}"/>
                    </a:ext>
                  </a:extLst>
                </p:cNvPr>
                <p:cNvSpPr/>
                <p:nvPr/>
              </p:nvSpPr>
              <p:spPr>
                <a:xfrm>
                  <a:off x="7627359" y="4990848"/>
                  <a:ext cx="294932" cy="294932"/>
                </a:xfrm>
                <a:custGeom>
                  <a:avLst/>
                  <a:gdLst>
                    <a:gd name="connsiteX0" fmla="*/ 255937 w 255936"/>
                    <a:gd name="connsiteY0" fmla="*/ 228981 h 255936"/>
                    <a:gd name="connsiteX1" fmla="*/ 228981 w 255936"/>
                    <a:gd name="connsiteY1" fmla="*/ 255937 h 255936"/>
                    <a:gd name="connsiteX2" fmla="*/ 0 w 255936"/>
                    <a:gd name="connsiteY2" fmla="*/ 26956 h 255936"/>
                    <a:gd name="connsiteX3" fmla="*/ 26956 w 255936"/>
                    <a:gd name="connsiteY3" fmla="*/ 0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55937" y="228981"/>
                      </a:moveTo>
                      <a:lnTo>
                        <a:pt x="228981" y="255937"/>
                      </a:lnTo>
                      <a:lnTo>
                        <a:pt x="0" y="26956"/>
                      </a:lnTo>
                      <a:lnTo>
                        <a:pt x="26956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46" name="Graphic 1">
                  <a:extLst>
                    <a:ext uri="{FF2B5EF4-FFF2-40B4-BE49-F238E27FC236}">
                      <a16:creationId xmlns:a16="http://schemas.microsoft.com/office/drawing/2014/main" id="{61D1914A-854B-4835-B862-1B675288F9B9}"/>
                    </a:ext>
                  </a:extLst>
                </p:cNvPr>
                <p:cNvGrpSpPr/>
                <p:nvPr/>
              </p:nvGrpSpPr>
              <p:grpSpPr>
                <a:xfrm>
                  <a:off x="7757318" y="5120809"/>
                  <a:ext cx="702480" cy="702481"/>
                  <a:chOff x="7558944" y="4906518"/>
                  <a:chExt cx="609599" cy="609600"/>
                </a:xfrm>
              </p:grpSpPr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BD3C74D5-085E-463A-9184-6B5EDA7F1C65}"/>
                      </a:ext>
                    </a:extLst>
                  </p:cNvPr>
                  <p:cNvSpPr/>
                  <p:nvPr/>
                </p:nvSpPr>
                <p:spPr>
                  <a:xfrm>
                    <a:off x="7558944" y="4906518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3"/>
                          <a:pt x="136464" y="0"/>
                          <a:pt x="304800" y="0"/>
                        </a:cubicBezTo>
                        <a:cubicBezTo>
                          <a:pt x="473137" y="0"/>
                          <a:pt x="609600" y="136463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D2FF1F1E-5B45-400C-9368-4F252FD14D38}"/>
                      </a:ext>
                    </a:extLst>
                  </p:cNvPr>
                  <p:cNvSpPr/>
                  <p:nvPr/>
                </p:nvSpPr>
                <p:spPr>
                  <a:xfrm>
                    <a:off x="7616098" y="4963669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30F13F49-8941-4EDF-9E7A-38CA020B1FC3}"/>
                    </a:ext>
                  </a:extLst>
                </p:cNvPr>
                <p:cNvSpPr/>
                <p:nvPr/>
              </p:nvSpPr>
              <p:spPr>
                <a:xfrm>
                  <a:off x="7486203" y="4843547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B28B48D5-6DB8-44F6-8CB7-719F5479E0C0}"/>
                    </a:ext>
                  </a:extLst>
                </p:cNvPr>
                <p:cNvSpPr/>
                <p:nvPr/>
              </p:nvSpPr>
              <p:spPr>
                <a:xfrm>
                  <a:off x="7523194" y="4880537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0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F038AD99-90DE-47EE-8B29-4EF6213B859D}"/>
                    </a:ext>
                  </a:extLst>
                </p:cNvPr>
                <p:cNvSpPr/>
                <p:nvPr/>
              </p:nvSpPr>
              <p:spPr>
                <a:xfrm>
                  <a:off x="7569321" y="4926775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23503 h 160448"/>
                    <a:gd name="connsiteX1" fmla="*/ 136946 w 160448"/>
                    <a:gd name="connsiteY1" fmla="*/ 23503 h 160448"/>
                    <a:gd name="connsiteX2" fmla="*/ 136946 w 160448"/>
                    <a:gd name="connsiteY2" fmla="*/ 136946 h 160448"/>
                    <a:gd name="connsiteX3" fmla="*/ 23503 w 160448"/>
                    <a:gd name="connsiteY3" fmla="*/ 136946 h 160448"/>
                    <a:gd name="connsiteX4" fmla="*/ 23503 w 160448"/>
                    <a:gd name="connsiteY4" fmla="*/ 23503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23503"/>
                      </a:move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745"/>
                        <a:pt x="23503" y="235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52" name="Picture 151" descr="Icon&#10;&#10;Description automatically generated">
                <a:extLst>
                  <a:ext uri="{FF2B5EF4-FFF2-40B4-BE49-F238E27FC236}">
                    <a16:creationId xmlns:a16="http://schemas.microsoft.com/office/drawing/2014/main" id="{AF8BAAB2-8CDB-4010-97C1-39EB9FD57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1982" y="5253175"/>
                <a:ext cx="451516" cy="451516"/>
              </a:xfrm>
              <a:prstGeom prst="rect">
                <a:avLst/>
              </a:prstGeom>
            </p:spPr>
          </p:pic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0A8DFC5-9A63-4285-8DA4-FEA9F3891270}"/>
                </a:ext>
              </a:extLst>
            </p:cNvPr>
            <p:cNvSpPr txBox="1"/>
            <p:nvPr/>
          </p:nvSpPr>
          <p:spPr>
            <a:xfrm>
              <a:off x="7969827" y="3878463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Marketplace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5CB65D6-0F9C-4651-8D40-15483E903844}"/>
              </a:ext>
            </a:extLst>
          </p:cNvPr>
          <p:cNvGrpSpPr/>
          <p:nvPr/>
        </p:nvGrpSpPr>
        <p:grpSpPr>
          <a:xfrm>
            <a:off x="5577130" y="2281191"/>
            <a:ext cx="1469967" cy="744005"/>
            <a:chOff x="5577130" y="2281191"/>
            <a:chExt cx="1469967" cy="74400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2C1F99-BCE7-4131-A6F9-6B337687B398}"/>
                </a:ext>
              </a:extLst>
            </p:cNvPr>
            <p:cNvGrpSpPr/>
            <p:nvPr/>
          </p:nvGrpSpPr>
          <p:grpSpPr>
            <a:xfrm>
              <a:off x="6382240" y="2563508"/>
              <a:ext cx="664857" cy="461688"/>
              <a:chOff x="5149534" y="4527755"/>
              <a:chExt cx="1163046" cy="70248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21B94935-A285-492E-A6AA-6CFC8DD64B87}"/>
                  </a:ext>
                </a:extLst>
              </p:cNvPr>
              <p:cNvGrpSpPr/>
              <p:nvPr/>
            </p:nvGrpSpPr>
            <p:grpSpPr>
              <a:xfrm>
                <a:off x="5149534" y="4527755"/>
                <a:ext cx="1163046" cy="702481"/>
                <a:chOff x="2827984" y="3106410"/>
                <a:chExt cx="1163046" cy="702481"/>
              </a:xfrm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898F030D-A9AC-4032-96B3-3B4428602119}"/>
                    </a:ext>
                  </a:extLst>
                </p:cNvPr>
                <p:cNvSpPr/>
                <p:nvPr/>
              </p:nvSpPr>
              <p:spPr>
                <a:xfrm>
                  <a:off x="3464608" y="3435699"/>
                  <a:ext cx="373193" cy="43905"/>
                </a:xfrm>
                <a:custGeom>
                  <a:avLst/>
                  <a:gdLst>
                    <a:gd name="connsiteX0" fmla="*/ 0 w 323850"/>
                    <a:gd name="connsiteY0" fmla="*/ 38100 h 38100"/>
                    <a:gd name="connsiteX1" fmla="*/ 0 w 323850"/>
                    <a:gd name="connsiteY1" fmla="*/ 0 h 38100"/>
                    <a:gd name="connsiteX2" fmla="*/ 323850 w 323850"/>
                    <a:gd name="connsiteY2" fmla="*/ 0 h 38100"/>
                    <a:gd name="connsiteX3" fmla="*/ 323850 w 32385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850" h="38100">
                      <a:moveTo>
                        <a:pt x="0" y="38100"/>
                      </a:moveTo>
                      <a:lnTo>
                        <a:pt x="0" y="0"/>
                      </a:lnTo>
                      <a:lnTo>
                        <a:pt x="323850" y="0"/>
                      </a:lnTo>
                      <a:lnTo>
                        <a:pt x="323850" y="3810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64" name="Graphic 1">
                  <a:extLst>
                    <a:ext uri="{FF2B5EF4-FFF2-40B4-BE49-F238E27FC236}">
                      <a16:creationId xmlns:a16="http://schemas.microsoft.com/office/drawing/2014/main" id="{37A861B3-8A4D-424A-B87B-9E943E03135B}"/>
                    </a:ext>
                  </a:extLst>
                </p:cNvPr>
                <p:cNvGrpSpPr/>
                <p:nvPr/>
              </p:nvGrpSpPr>
              <p:grpSpPr>
                <a:xfrm>
                  <a:off x="2827984" y="3106410"/>
                  <a:ext cx="702481" cy="702481"/>
                  <a:chOff x="3281362" y="3114865"/>
                  <a:chExt cx="609600" cy="609600"/>
                </a:xfrm>
              </p:grpSpPr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09BC7F9A-27EC-410C-B9DC-495778AA2B90}"/>
                      </a:ext>
                    </a:extLst>
                  </p:cNvPr>
                  <p:cNvSpPr/>
                  <p:nvPr/>
                </p:nvSpPr>
                <p:spPr>
                  <a:xfrm>
                    <a:off x="3281362" y="3114865"/>
                    <a:ext cx="609600" cy="609600"/>
                  </a:xfrm>
                  <a:custGeom>
                    <a:avLst/>
                    <a:gdLst>
                      <a:gd name="connsiteX0" fmla="*/ 609600 w 609600"/>
                      <a:gd name="connsiteY0" fmla="*/ 304800 h 609600"/>
                      <a:gd name="connsiteX1" fmla="*/ 304800 w 609600"/>
                      <a:gd name="connsiteY1" fmla="*/ 609600 h 609600"/>
                      <a:gd name="connsiteX2" fmla="*/ 0 w 609600"/>
                      <a:gd name="connsiteY2" fmla="*/ 304800 h 609600"/>
                      <a:gd name="connsiteX3" fmla="*/ 304800 w 609600"/>
                      <a:gd name="connsiteY3" fmla="*/ 0 h 609600"/>
                      <a:gd name="connsiteX4" fmla="*/ 609600 w 609600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600" h="609600">
                        <a:moveTo>
                          <a:pt x="609600" y="304800"/>
                        </a:moveTo>
                        <a:cubicBezTo>
                          <a:pt x="609600" y="473136"/>
                          <a:pt x="473136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4"/>
                          <a:pt x="136464" y="0"/>
                          <a:pt x="304800" y="0"/>
                        </a:cubicBezTo>
                        <a:cubicBezTo>
                          <a:pt x="473136" y="0"/>
                          <a:pt x="609600" y="136464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C9CC8254-FEB9-4CA4-BA6F-42484CA6135A}"/>
                      </a:ext>
                    </a:extLst>
                  </p:cNvPr>
                  <p:cNvSpPr/>
                  <p:nvPr/>
                </p:nvSpPr>
                <p:spPr>
                  <a:xfrm>
                    <a:off x="3338515" y="3172015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3A1EA776-6885-4658-8695-1B1AB8DBFD5E}"/>
                    </a:ext>
                  </a:extLst>
                </p:cNvPr>
                <p:cNvSpPr/>
                <p:nvPr/>
              </p:nvSpPr>
              <p:spPr>
                <a:xfrm>
                  <a:off x="3639789" y="3286312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26597AA-DC00-4C7B-BDC1-192012B6D338}"/>
                    </a:ext>
                  </a:extLst>
                </p:cNvPr>
                <p:cNvSpPr/>
                <p:nvPr/>
              </p:nvSpPr>
              <p:spPr>
                <a:xfrm>
                  <a:off x="3676779" y="3323302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2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2"/>
                        <a:pt x="120301" y="240602"/>
                      </a:cubicBezTo>
                      <a:cubicBezTo>
                        <a:pt x="53860" y="240602"/>
                        <a:pt x="0" y="186741"/>
                        <a:pt x="0" y="120301"/>
                      </a:cubicBezTo>
                      <a:cubicBezTo>
                        <a:pt x="0" y="53861"/>
                        <a:pt x="53860" y="0"/>
                        <a:pt x="120301" y="0"/>
                      </a:cubicBezTo>
                      <a:cubicBezTo>
                        <a:pt x="186741" y="0"/>
                        <a:pt x="240601" y="53861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B661669-6F71-42CB-BA7D-C2382B075850}"/>
                    </a:ext>
                  </a:extLst>
                </p:cNvPr>
                <p:cNvSpPr/>
                <p:nvPr/>
              </p:nvSpPr>
              <p:spPr>
                <a:xfrm>
                  <a:off x="3722989" y="3369511"/>
                  <a:ext cx="184840" cy="184839"/>
                </a:xfrm>
                <a:custGeom>
                  <a:avLst/>
                  <a:gdLst>
                    <a:gd name="connsiteX0" fmla="*/ 160401 w 160401"/>
                    <a:gd name="connsiteY0" fmla="*/ 80201 h 160400"/>
                    <a:gd name="connsiteX1" fmla="*/ 80200 w 160401"/>
                    <a:gd name="connsiteY1" fmla="*/ 160401 h 160400"/>
                    <a:gd name="connsiteX2" fmla="*/ 0 w 160401"/>
                    <a:gd name="connsiteY2" fmla="*/ 80201 h 160400"/>
                    <a:gd name="connsiteX3" fmla="*/ 80200 w 160401"/>
                    <a:gd name="connsiteY3" fmla="*/ 0 h 160400"/>
                    <a:gd name="connsiteX4" fmla="*/ 160401 w 160401"/>
                    <a:gd name="connsiteY4" fmla="*/ 80201 h 16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01" h="160400">
                      <a:moveTo>
                        <a:pt x="160401" y="80201"/>
                      </a:moveTo>
                      <a:cubicBezTo>
                        <a:pt x="160401" y="124494"/>
                        <a:pt x="124494" y="160401"/>
                        <a:pt x="80200" y="160401"/>
                      </a:cubicBezTo>
                      <a:cubicBezTo>
                        <a:pt x="35907" y="160401"/>
                        <a:pt x="0" y="124494"/>
                        <a:pt x="0" y="80201"/>
                      </a:cubicBezTo>
                      <a:cubicBezTo>
                        <a:pt x="0" y="35907"/>
                        <a:pt x="35907" y="0"/>
                        <a:pt x="80200" y="0"/>
                      </a:cubicBezTo>
                      <a:cubicBezTo>
                        <a:pt x="124494" y="0"/>
                        <a:pt x="160401" y="35907"/>
                        <a:pt x="160401" y="802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67DF55CE-6F46-496F-8D7E-CFF4D64CB500}"/>
                  </a:ext>
                </a:extLst>
              </p:cNvPr>
              <p:cNvGrpSpPr/>
              <p:nvPr/>
            </p:nvGrpSpPr>
            <p:grpSpPr>
              <a:xfrm>
                <a:off x="5274883" y="4662927"/>
                <a:ext cx="442589" cy="407546"/>
                <a:chOff x="2817596" y="4048268"/>
                <a:chExt cx="458641" cy="458641"/>
              </a:xfrm>
            </p:grpSpPr>
            <p:pic>
              <p:nvPicPr>
                <p:cNvPr id="171" name="Graphic 170">
                  <a:extLst>
                    <a:ext uri="{FF2B5EF4-FFF2-40B4-BE49-F238E27FC236}">
                      <a16:creationId xmlns:a16="http://schemas.microsoft.com/office/drawing/2014/main" id="{A1916FFE-022A-446D-9DEE-FC42A647D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7596" y="4048268"/>
                  <a:ext cx="458641" cy="458641"/>
                </a:xfrm>
                <a:prstGeom prst="rect">
                  <a:avLst/>
                </a:prstGeom>
              </p:spPr>
            </p:pic>
            <p:pic>
              <p:nvPicPr>
                <p:cNvPr id="172" name="Graphic 171">
                  <a:extLst>
                    <a:ext uri="{FF2B5EF4-FFF2-40B4-BE49-F238E27FC236}">
                      <a16:creationId xmlns:a16="http://schemas.microsoft.com/office/drawing/2014/main" id="{AD1A0F57-E7A4-488E-916D-3CB29834F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7461" y="4268314"/>
                  <a:ext cx="218606" cy="218606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0841E05-D729-4DE1-997C-B8A183A65519}"/>
                </a:ext>
              </a:extLst>
            </p:cNvPr>
            <p:cNvSpPr txBox="1"/>
            <p:nvPr/>
          </p:nvSpPr>
          <p:spPr>
            <a:xfrm>
              <a:off x="5577130" y="2281191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Store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6DC277B-53C5-4BC2-9AC5-1355B92A0B63}"/>
              </a:ext>
            </a:extLst>
          </p:cNvPr>
          <p:cNvGrpSpPr/>
          <p:nvPr/>
        </p:nvGrpSpPr>
        <p:grpSpPr>
          <a:xfrm>
            <a:off x="6189239" y="3371964"/>
            <a:ext cx="1454610" cy="809350"/>
            <a:chOff x="6189239" y="3371964"/>
            <a:chExt cx="1454610" cy="80935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25D5168-69EE-4065-AB4B-A373CC173048}"/>
                </a:ext>
              </a:extLst>
            </p:cNvPr>
            <p:cNvGrpSpPr/>
            <p:nvPr/>
          </p:nvGrpSpPr>
          <p:grpSpPr>
            <a:xfrm>
              <a:off x="6937080" y="3371964"/>
              <a:ext cx="581807" cy="545557"/>
              <a:chOff x="3683255" y="4843547"/>
              <a:chExt cx="973595" cy="97974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161295F-81AF-4578-8CDC-7C092D47852C}"/>
                  </a:ext>
                </a:extLst>
              </p:cNvPr>
              <p:cNvGrpSpPr/>
              <p:nvPr/>
            </p:nvGrpSpPr>
            <p:grpSpPr>
              <a:xfrm>
                <a:off x="3683255" y="4843547"/>
                <a:ext cx="973595" cy="979743"/>
                <a:chOff x="3683255" y="4843547"/>
                <a:chExt cx="973595" cy="979743"/>
              </a:xfrm>
            </p:grpSpPr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55D5828-B523-44CB-B2E4-2E7CDEE342CC}"/>
                    </a:ext>
                  </a:extLst>
                </p:cNvPr>
                <p:cNvSpPr/>
                <p:nvPr/>
              </p:nvSpPr>
              <p:spPr>
                <a:xfrm flipH="1">
                  <a:off x="4220762" y="4990848"/>
                  <a:ext cx="294932" cy="294932"/>
                </a:xfrm>
                <a:custGeom>
                  <a:avLst/>
                  <a:gdLst>
                    <a:gd name="connsiteX0" fmla="*/ 255937 w 255936"/>
                    <a:gd name="connsiteY0" fmla="*/ 228981 h 255936"/>
                    <a:gd name="connsiteX1" fmla="*/ 228981 w 255936"/>
                    <a:gd name="connsiteY1" fmla="*/ 255937 h 255936"/>
                    <a:gd name="connsiteX2" fmla="*/ 0 w 255936"/>
                    <a:gd name="connsiteY2" fmla="*/ 26956 h 255936"/>
                    <a:gd name="connsiteX3" fmla="*/ 26956 w 255936"/>
                    <a:gd name="connsiteY3" fmla="*/ 0 h 255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936" h="255936">
                      <a:moveTo>
                        <a:pt x="255937" y="228981"/>
                      </a:moveTo>
                      <a:lnTo>
                        <a:pt x="228981" y="255937"/>
                      </a:lnTo>
                      <a:lnTo>
                        <a:pt x="0" y="26956"/>
                      </a:lnTo>
                      <a:lnTo>
                        <a:pt x="26956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55" name="Graphic 1">
                  <a:extLst>
                    <a:ext uri="{FF2B5EF4-FFF2-40B4-BE49-F238E27FC236}">
                      <a16:creationId xmlns:a16="http://schemas.microsoft.com/office/drawing/2014/main" id="{68BAE05B-9367-4919-902E-CA179F345413}"/>
                    </a:ext>
                  </a:extLst>
                </p:cNvPr>
                <p:cNvGrpSpPr/>
                <p:nvPr/>
              </p:nvGrpSpPr>
              <p:grpSpPr>
                <a:xfrm flipH="1">
                  <a:off x="3683255" y="5120809"/>
                  <a:ext cx="702480" cy="702481"/>
                  <a:chOff x="7558944" y="4906518"/>
                  <a:chExt cx="609599" cy="609600"/>
                </a:xfrm>
              </p:grpSpPr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3CD557A8-5510-45BF-B24F-57A84F0FEE88}"/>
                      </a:ext>
                    </a:extLst>
                  </p:cNvPr>
                  <p:cNvSpPr/>
                  <p:nvPr/>
                </p:nvSpPr>
                <p:spPr>
                  <a:xfrm>
                    <a:off x="7558944" y="4906518"/>
                    <a:ext cx="609599" cy="609600"/>
                  </a:xfrm>
                  <a:custGeom>
                    <a:avLst/>
                    <a:gdLst>
                      <a:gd name="connsiteX0" fmla="*/ 609600 w 609599"/>
                      <a:gd name="connsiteY0" fmla="*/ 304800 h 609600"/>
                      <a:gd name="connsiteX1" fmla="*/ 304800 w 609599"/>
                      <a:gd name="connsiteY1" fmla="*/ 609600 h 609600"/>
                      <a:gd name="connsiteX2" fmla="*/ 0 w 609599"/>
                      <a:gd name="connsiteY2" fmla="*/ 304800 h 609600"/>
                      <a:gd name="connsiteX3" fmla="*/ 304800 w 609599"/>
                      <a:gd name="connsiteY3" fmla="*/ 0 h 609600"/>
                      <a:gd name="connsiteX4" fmla="*/ 609600 w 609599"/>
                      <a:gd name="connsiteY4" fmla="*/ 3048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599" h="609600">
                        <a:moveTo>
                          <a:pt x="609600" y="304800"/>
                        </a:moveTo>
                        <a:cubicBezTo>
                          <a:pt x="609600" y="473136"/>
                          <a:pt x="473137" y="609600"/>
                          <a:pt x="304800" y="609600"/>
                        </a:cubicBezTo>
                        <a:cubicBezTo>
                          <a:pt x="136464" y="609600"/>
                          <a:pt x="0" y="473136"/>
                          <a:pt x="0" y="304800"/>
                        </a:cubicBezTo>
                        <a:cubicBezTo>
                          <a:pt x="0" y="136463"/>
                          <a:pt x="136464" y="0"/>
                          <a:pt x="304800" y="0"/>
                        </a:cubicBezTo>
                        <a:cubicBezTo>
                          <a:pt x="473137" y="0"/>
                          <a:pt x="609600" y="136463"/>
                          <a:pt x="609600" y="304800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>
                    <a:outerShdw blurRad="635000" dist="1143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E10C1CF1-A046-4F5E-955F-C15C03026F2B}"/>
                      </a:ext>
                    </a:extLst>
                  </p:cNvPr>
                  <p:cNvSpPr/>
                  <p:nvPr/>
                </p:nvSpPr>
                <p:spPr>
                  <a:xfrm>
                    <a:off x="7616094" y="4963668"/>
                    <a:ext cx="495300" cy="495300"/>
                  </a:xfrm>
                  <a:custGeom>
                    <a:avLst/>
                    <a:gdLst>
                      <a:gd name="connsiteX0" fmla="*/ 495300 w 495300"/>
                      <a:gd name="connsiteY0" fmla="*/ 247650 h 495300"/>
                      <a:gd name="connsiteX1" fmla="*/ 247650 w 495300"/>
                      <a:gd name="connsiteY1" fmla="*/ 495300 h 495300"/>
                      <a:gd name="connsiteX2" fmla="*/ 0 w 495300"/>
                      <a:gd name="connsiteY2" fmla="*/ 247650 h 495300"/>
                      <a:gd name="connsiteX3" fmla="*/ 247650 w 495300"/>
                      <a:gd name="connsiteY3" fmla="*/ 0 h 495300"/>
                      <a:gd name="connsiteX4" fmla="*/ 495300 w 495300"/>
                      <a:gd name="connsiteY4" fmla="*/ 247650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5300" h="495300">
                        <a:moveTo>
                          <a:pt x="495300" y="247650"/>
                        </a:moveTo>
                        <a:cubicBezTo>
                          <a:pt x="495300" y="384423"/>
                          <a:pt x="384423" y="495300"/>
                          <a:pt x="247650" y="495300"/>
                        </a:cubicBezTo>
                        <a:cubicBezTo>
                          <a:pt x="110877" y="495300"/>
                          <a:pt x="0" y="384423"/>
                          <a:pt x="0" y="247650"/>
                        </a:cubicBezTo>
                        <a:cubicBezTo>
                          <a:pt x="0" y="110877"/>
                          <a:pt x="110877" y="0"/>
                          <a:pt x="247650" y="0"/>
                        </a:cubicBezTo>
                        <a:cubicBezTo>
                          <a:pt x="384423" y="0"/>
                          <a:pt x="495300" y="110877"/>
                          <a:pt x="495300" y="2476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413D51E8-A6C4-4029-94E6-CA56E8C8D84E}"/>
                    </a:ext>
                  </a:extLst>
                </p:cNvPr>
                <p:cNvSpPr/>
                <p:nvPr/>
              </p:nvSpPr>
              <p:spPr>
                <a:xfrm flipH="1">
                  <a:off x="4305609" y="4843547"/>
                  <a:ext cx="351241" cy="351241"/>
                </a:xfrm>
                <a:custGeom>
                  <a:avLst/>
                  <a:gdLst>
                    <a:gd name="connsiteX0" fmla="*/ 304800 w 304800"/>
                    <a:gd name="connsiteY0" fmla="*/ 152400 h 304800"/>
                    <a:gd name="connsiteX1" fmla="*/ 152400 w 304800"/>
                    <a:gd name="connsiteY1" fmla="*/ 304800 h 304800"/>
                    <a:gd name="connsiteX2" fmla="*/ 0 w 304800"/>
                    <a:gd name="connsiteY2" fmla="*/ 152400 h 304800"/>
                    <a:gd name="connsiteX3" fmla="*/ 152400 w 304800"/>
                    <a:gd name="connsiteY3" fmla="*/ 0 h 304800"/>
                    <a:gd name="connsiteX4" fmla="*/ 304800 w 304800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4DD4BC9-27D3-410B-BB25-5449699A6048}"/>
                    </a:ext>
                  </a:extLst>
                </p:cNvPr>
                <p:cNvSpPr/>
                <p:nvPr/>
              </p:nvSpPr>
              <p:spPr>
                <a:xfrm flipH="1">
                  <a:off x="4342599" y="4880537"/>
                  <a:ext cx="277260" cy="277260"/>
                </a:xfrm>
                <a:custGeom>
                  <a:avLst/>
                  <a:gdLst>
                    <a:gd name="connsiteX0" fmla="*/ 240601 w 240601"/>
                    <a:gd name="connsiteY0" fmla="*/ 120301 h 240601"/>
                    <a:gd name="connsiteX1" fmla="*/ 120301 w 240601"/>
                    <a:gd name="connsiteY1" fmla="*/ 240601 h 240601"/>
                    <a:gd name="connsiteX2" fmla="*/ 0 w 240601"/>
                    <a:gd name="connsiteY2" fmla="*/ 120301 h 240601"/>
                    <a:gd name="connsiteX3" fmla="*/ 120301 w 240601"/>
                    <a:gd name="connsiteY3" fmla="*/ 0 h 240601"/>
                    <a:gd name="connsiteX4" fmla="*/ 240601 w 240601"/>
                    <a:gd name="connsiteY4" fmla="*/ 120301 h 24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601" h="240601">
                      <a:moveTo>
                        <a:pt x="240601" y="120301"/>
                      </a:moveTo>
                      <a:cubicBezTo>
                        <a:pt x="240601" y="186741"/>
                        <a:pt x="186741" y="240601"/>
                        <a:pt x="120301" y="240601"/>
                      </a:cubicBezTo>
                      <a:cubicBezTo>
                        <a:pt x="53860" y="240601"/>
                        <a:pt x="0" y="186741"/>
                        <a:pt x="0" y="120301"/>
                      </a:cubicBezTo>
                      <a:cubicBezTo>
                        <a:pt x="0" y="53860"/>
                        <a:pt x="53860" y="0"/>
                        <a:pt x="120301" y="0"/>
                      </a:cubicBezTo>
                      <a:cubicBezTo>
                        <a:pt x="186741" y="0"/>
                        <a:pt x="240601" y="53860"/>
                        <a:pt x="240601" y="12030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497325E6-6DF7-4356-B254-37652703FEB9}"/>
                    </a:ext>
                  </a:extLst>
                </p:cNvPr>
                <p:cNvSpPr/>
                <p:nvPr/>
              </p:nvSpPr>
              <p:spPr>
                <a:xfrm flipH="1">
                  <a:off x="4388837" y="4926775"/>
                  <a:ext cx="184895" cy="184895"/>
                </a:xfrm>
                <a:custGeom>
                  <a:avLst/>
                  <a:gdLst>
                    <a:gd name="connsiteX0" fmla="*/ 23503 w 160448"/>
                    <a:gd name="connsiteY0" fmla="*/ 23503 h 160448"/>
                    <a:gd name="connsiteX1" fmla="*/ 136946 w 160448"/>
                    <a:gd name="connsiteY1" fmla="*/ 23503 h 160448"/>
                    <a:gd name="connsiteX2" fmla="*/ 136946 w 160448"/>
                    <a:gd name="connsiteY2" fmla="*/ 136946 h 160448"/>
                    <a:gd name="connsiteX3" fmla="*/ 23503 w 160448"/>
                    <a:gd name="connsiteY3" fmla="*/ 136946 h 160448"/>
                    <a:gd name="connsiteX4" fmla="*/ 23503 w 160448"/>
                    <a:gd name="connsiteY4" fmla="*/ 23503 h 16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48" h="160448">
                      <a:moveTo>
                        <a:pt x="23503" y="23503"/>
                      </a:moveTo>
                      <a:cubicBezTo>
                        <a:pt x="54840" y="-7834"/>
                        <a:pt x="105608" y="-7834"/>
                        <a:pt x="136946" y="23503"/>
                      </a:cubicBezTo>
                      <a:cubicBezTo>
                        <a:pt x="168283" y="54840"/>
                        <a:pt x="168283" y="105608"/>
                        <a:pt x="136946" y="136946"/>
                      </a:cubicBezTo>
                      <a:cubicBezTo>
                        <a:pt x="105608" y="168283"/>
                        <a:pt x="54840" y="168283"/>
                        <a:pt x="23503" y="136946"/>
                      </a:cubicBezTo>
                      <a:cubicBezTo>
                        <a:pt x="-7834" y="105608"/>
                        <a:pt x="-7834" y="54745"/>
                        <a:pt x="23503" y="235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0" dist="1143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4C313E6-3227-41C5-9115-6A9A1CC4F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791160" y="5248345"/>
                <a:ext cx="459030" cy="459030"/>
              </a:xfrm>
              <a:prstGeom prst="rect">
                <a:avLst/>
              </a:prstGeom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D8C514A-22D5-4DED-9115-A5E47828458C}"/>
                </a:ext>
              </a:extLst>
            </p:cNvPr>
            <p:cNvSpPr txBox="1"/>
            <p:nvPr/>
          </p:nvSpPr>
          <p:spPr>
            <a:xfrm>
              <a:off x="6189239" y="3865843"/>
              <a:ext cx="1454610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Game Hosting</a:t>
              </a:r>
            </a:p>
          </p:txBody>
        </p:sp>
      </p:grp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EECC99ED-4BB7-476C-A9B2-DB0246F6A2A7}"/>
              </a:ext>
            </a:extLst>
          </p:cNvPr>
          <p:cNvSpPr/>
          <p:nvPr/>
        </p:nvSpPr>
        <p:spPr>
          <a:xfrm>
            <a:off x="884933" y="2750202"/>
            <a:ext cx="531051" cy="139148"/>
          </a:xfrm>
          <a:prstGeom prst="leftRightArrow">
            <a:avLst/>
          </a:prstGeom>
          <a:solidFill>
            <a:srgbClr val="6D990B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 215">
            <a:extLst>
              <a:ext uri="{FF2B5EF4-FFF2-40B4-BE49-F238E27FC236}">
                <a16:creationId xmlns:a16="http://schemas.microsoft.com/office/drawing/2014/main" id="{B29601BA-B31F-4FB5-8C7A-0FF155579404}"/>
              </a:ext>
            </a:extLst>
          </p:cNvPr>
          <p:cNvSpPr/>
          <p:nvPr/>
        </p:nvSpPr>
        <p:spPr>
          <a:xfrm rot="10800000" flipH="1">
            <a:off x="9597441" y="2690706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 216">
            <a:extLst>
              <a:ext uri="{FF2B5EF4-FFF2-40B4-BE49-F238E27FC236}">
                <a16:creationId xmlns:a16="http://schemas.microsoft.com/office/drawing/2014/main" id="{8C6AA35F-3B09-4C14-A257-091D576633C2}"/>
              </a:ext>
            </a:extLst>
          </p:cNvPr>
          <p:cNvSpPr/>
          <p:nvPr/>
        </p:nvSpPr>
        <p:spPr>
          <a:xfrm rot="10800000" flipH="1">
            <a:off x="5526090" y="2763604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 217">
            <a:extLst>
              <a:ext uri="{FF2B5EF4-FFF2-40B4-BE49-F238E27FC236}">
                <a16:creationId xmlns:a16="http://schemas.microsoft.com/office/drawing/2014/main" id="{1183280E-9A17-43A3-A35F-2A1946622897}"/>
              </a:ext>
            </a:extLst>
          </p:cNvPr>
          <p:cNvSpPr/>
          <p:nvPr/>
        </p:nvSpPr>
        <p:spPr>
          <a:xfrm rot="10800000" flipH="1">
            <a:off x="802641" y="2563508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84B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 218">
            <a:extLst>
              <a:ext uri="{FF2B5EF4-FFF2-40B4-BE49-F238E27FC236}">
                <a16:creationId xmlns:a16="http://schemas.microsoft.com/office/drawing/2014/main" id="{8671758A-4243-4399-9D28-692DF6B1D99A}"/>
              </a:ext>
            </a:extLst>
          </p:cNvPr>
          <p:cNvSpPr/>
          <p:nvPr/>
        </p:nvSpPr>
        <p:spPr>
          <a:xfrm flipH="1">
            <a:off x="846434" y="2933061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 219">
            <a:extLst>
              <a:ext uri="{FF2B5EF4-FFF2-40B4-BE49-F238E27FC236}">
                <a16:creationId xmlns:a16="http://schemas.microsoft.com/office/drawing/2014/main" id="{5B509C8E-5FBE-4EA0-97BC-102849D7D25B}"/>
              </a:ext>
            </a:extLst>
          </p:cNvPr>
          <p:cNvSpPr/>
          <p:nvPr/>
        </p:nvSpPr>
        <p:spPr>
          <a:xfrm flipH="1">
            <a:off x="5552138" y="2943530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 220">
            <a:extLst>
              <a:ext uri="{FF2B5EF4-FFF2-40B4-BE49-F238E27FC236}">
                <a16:creationId xmlns:a16="http://schemas.microsoft.com/office/drawing/2014/main" id="{1EE114E5-17E9-49E6-A3DE-C3F4ECF73D7D}"/>
              </a:ext>
            </a:extLst>
          </p:cNvPr>
          <p:cNvSpPr/>
          <p:nvPr/>
        </p:nvSpPr>
        <p:spPr>
          <a:xfrm flipH="1">
            <a:off x="9620548" y="2916693"/>
            <a:ext cx="439469" cy="163332"/>
          </a:xfrm>
          <a:prstGeom prst="leftArrow">
            <a:avLst/>
          </a:prstGeom>
          <a:solidFill>
            <a:srgbClr val="92D050"/>
          </a:solidFill>
          <a:ln>
            <a:solidFill>
              <a:srgbClr val="7BAD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0B945A9-8471-467A-BEF1-13EE59F6670A}"/>
              </a:ext>
            </a:extLst>
          </p:cNvPr>
          <p:cNvSpPr txBox="1"/>
          <p:nvPr/>
        </p:nvSpPr>
        <p:spPr>
          <a:xfrm>
            <a:off x="980597" y="187583"/>
            <a:ext cx="218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+mj-lt"/>
                <a:cs typeface="Space Grotesk" pitchFamily="2" charset="0"/>
              </a:rPr>
              <a:t>- Solutions</a:t>
            </a:r>
            <a:endParaRPr lang="en-US" sz="2000" b="1" dirty="0">
              <a:gradFill>
                <a:gsLst>
                  <a:gs pos="549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0" scaled="1"/>
              </a:gradFill>
              <a:latin typeface="+mj-lt"/>
              <a:cs typeface="Space Grotesk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A1A7F6-F473-4DD7-A6E5-FA9295A48822}"/>
              </a:ext>
            </a:extLst>
          </p:cNvPr>
          <p:cNvGrpSpPr/>
          <p:nvPr/>
        </p:nvGrpSpPr>
        <p:grpSpPr>
          <a:xfrm>
            <a:off x="10125002" y="1152832"/>
            <a:ext cx="2185536" cy="3705806"/>
            <a:chOff x="10125002" y="1152832"/>
            <a:chExt cx="2185536" cy="3705806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4DBBF48-7779-4837-B9CD-486DE872F0F8}"/>
                </a:ext>
              </a:extLst>
            </p:cNvPr>
            <p:cNvSpPr txBox="1"/>
            <p:nvPr/>
          </p:nvSpPr>
          <p:spPr>
            <a:xfrm>
              <a:off x="10125002" y="3582904"/>
              <a:ext cx="2185536" cy="1275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MMORPG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Fully Integrated with our solutions/APIS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In-Game marketplace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pic>
          <p:nvPicPr>
            <p:cNvPr id="9" name="Picture 8" descr="Text, logo&#10;&#10;Description automatically generated">
              <a:extLst>
                <a:ext uri="{FF2B5EF4-FFF2-40B4-BE49-F238E27FC236}">
                  <a16:creationId xmlns:a16="http://schemas.microsoft.com/office/drawing/2014/main" id="{997AAB26-0AA9-40EF-88F9-FB60C4444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17" y="1152832"/>
              <a:ext cx="1098626" cy="656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88293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0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1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4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5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 p14:presetBounceEnd="81333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9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 p14:presetBounceEnd="81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2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3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75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75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5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7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7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7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6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2" dur="7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7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7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7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7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4" grpId="0" animBg="1"/>
          <p:bldP spid="135" grpId="0" animBg="1"/>
          <p:bldP spid="137" grpId="0" animBg="1"/>
          <p:bldP spid="215" grpId="0" animBg="1"/>
          <p:bldP spid="216" grpId="0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1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accel="2266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266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75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75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5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7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7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7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6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2" dur="7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7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7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7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7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4" grpId="0" animBg="1"/>
          <p:bldP spid="135" grpId="0" animBg="1"/>
          <p:bldP spid="137" grpId="0" animBg="1"/>
          <p:bldP spid="215" grpId="0" animBg="1"/>
          <p:bldP spid="216" grpId="0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3EC2B0-79FD-48E1-97CC-D16DFEAE2D7C}"/>
              </a:ext>
            </a:extLst>
          </p:cNvPr>
          <p:cNvSpPr/>
          <p:nvPr/>
        </p:nvSpPr>
        <p:spPr>
          <a:xfrm>
            <a:off x="0" y="0"/>
            <a:ext cx="3231050" cy="6858000"/>
          </a:xfrm>
          <a:custGeom>
            <a:avLst/>
            <a:gdLst>
              <a:gd name="connsiteX0" fmla="*/ 0 w 3231050"/>
              <a:gd name="connsiteY0" fmla="*/ 0 h 6858000"/>
              <a:gd name="connsiteX1" fmla="*/ 2028636 w 3231050"/>
              <a:gd name="connsiteY1" fmla="*/ 0 h 6858000"/>
              <a:gd name="connsiteX2" fmla="*/ 2139205 w 3231050"/>
              <a:gd name="connsiteY2" fmla="*/ 140700 h 6858000"/>
              <a:gd name="connsiteX3" fmla="*/ 3231050 w 3231050"/>
              <a:gd name="connsiteY3" fmla="*/ 3429000 h 6858000"/>
              <a:gd name="connsiteX4" fmla="*/ 2139205 w 3231050"/>
              <a:gd name="connsiteY4" fmla="*/ 6717300 h 6858000"/>
              <a:gd name="connsiteX5" fmla="*/ 2028636 w 3231050"/>
              <a:gd name="connsiteY5" fmla="*/ 6858000 h 6858000"/>
              <a:gd name="connsiteX6" fmla="*/ 0 w 32310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050" h="6858000">
                <a:moveTo>
                  <a:pt x="0" y="0"/>
                </a:moveTo>
                <a:lnTo>
                  <a:pt x="2028636" y="0"/>
                </a:lnTo>
                <a:lnTo>
                  <a:pt x="2139205" y="140700"/>
                </a:lnTo>
                <a:cubicBezTo>
                  <a:pt x="2824954" y="1057655"/>
                  <a:pt x="3231050" y="2195903"/>
                  <a:pt x="3231050" y="3429000"/>
                </a:cubicBezTo>
                <a:cubicBezTo>
                  <a:pt x="3231050" y="4662097"/>
                  <a:pt x="2824954" y="5800345"/>
                  <a:pt x="2139205" y="6717300"/>
                </a:cubicBezTo>
                <a:lnTo>
                  <a:pt x="202863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F7580-C3D9-4346-BEEE-020AFAB4B1E7}"/>
              </a:ext>
            </a:extLst>
          </p:cNvPr>
          <p:cNvSpPr txBox="1"/>
          <p:nvPr/>
        </p:nvSpPr>
        <p:spPr>
          <a:xfrm>
            <a:off x="3252271" y="2251211"/>
            <a:ext cx="5105448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dirty="0" err="1"/>
              <a:t>Wodo</a:t>
            </a:r>
            <a:r>
              <a:rPr lang="en-GB" dirty="0"/>
              <a:t> Platform is built on a cloud SaaS architecture that empowers businesses to do easy cryptocurrency/blockchain, NFT and metaverses integrations into their business use cases rapidly, painlessly through seamless API integrations and automation. </a:t>
            </a:r>
            <a:endParaRPr lang="en-GB" sz="1200" dirty="0"/>
          </a:p>
          <a:p>
            <a:pPr>
              <a:lnSpc>
                <a:spcPct val="130000"/>
              </a:lnSpc>
            </a:pPr>
            <a:endParaRPr lang="en-ID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347E0-AC0C-4309-B8F2-9D960F10A8E0}"/>
              </a:ext>
            </a:extLst>
          </p:cNvPr>
          <p:cNvSpPr txBox="1"/>
          <p:nvPr/>
        </p:nvSpPr>
        <p:spPr>
          <a:xfrm rot="16200000">
            <a:off x="-1658621" y="2341825"/>
            <a:ext cx="6019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WODO PLATFORM</a:t>
            </a:r>
            <a:endParaRPr lang="id-ID" sz="6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A5BE9C-3E3C-4193-80D9-6C83036DF3DB}"/>
              </a:ext>
            </a:extLst>
          </p:cNvPr>
          <p:cNvGrpSpPr/>
          <p:nvPr/>
        </p:nvGrpSpPr>
        <p:grpSpPr>
          <a:xfrm>
            <a:off x="8362030" y="2941989"/>
            <a:ext cx="2645183" cy="971587"/>
            <a:chOff x="1231802" y="3115538"/>
            <a:chExt cx="2645183" cy="971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98FEDE-AB02-47E7-AE19-B33A47F77529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Scalable</a:t>
              </a:r>
              <a:r>
                <a:rPr lang="en-GB" dirty="0"/>
                <a:t> </a:t>
              </a:r>
              <a:endParaRPr lang="en-GB" dirty="0">
                <a:effectLst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18549D-FE4B-475A-9C3C-DBDF507FB562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55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The infrastructure is on the cloud so it can scale easily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D74E01-83CA-47E0-87D1-AA598A320277}"/>
              </a:ext>
            </a:extLst>
          </p:cNvPr>
          <p:cNvGrpSpPr/>
          <p:nvPr/>
        </p:nvGrpSpPr>
        <p:grpSpPr>
          <a:xfrm>
            <a:off x="8362030" y="1489781"/>
            <a:ext cx="2645183" cy="977101"/>
            <a:chOff x="1231802" y="3115538"/>
            <a:chExt cx="2645183" cy="9771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6A9D6-D2E7-4BCB-8953-C9C6533D917B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Easy to Use 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8F4D8-31A4-4F01-B10F-37A81A8F5E05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We are building smart APIs and Client SDKs for easy integration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9B307-FD72-41FA-A5FC-D7295295F539}"/>
              </a:ext>
            </a:extLst>
          </p:cNvPr>
          <p:cNvGrpSpPr/>
          <p:nvPr/>
        </p:nvGrpSpPr>
        <p:grpSpPr>
          <a:xfrm>
            <a:off x="8362030" y="4394195"/>
            <a:ext cx="2783490" cy="1217167"/>
            <a:chOff x="1231802" y="3115538"/>
            <a:chExt cx="2783490" cy="12171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76815A-AD7C-436A-8B82-03A02D476DBF}"/>
                </a:ext>
              </a:extLst>
            </p:cNvPr>
            <p:cNvSpPr txBox="1"/>
            <p:nvPr/>
          </p:nvSpPr>
          <p:spPr>
            <a:xfrm>
              <a:off x="1231802" y="3115538"/>
              <a:ext cx="2783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Business Intelligence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8D5822-E716-44B2-A6AA-DA1E8E8CB3C4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Analytic data with business intelligence, recommendations with AI 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B20E44-CB42-42D9-934D-87D32164327C}"/>
              </a:ext>
            </a:extLst>
          </p:cNvPr>
          <p:cNvCxnSpPr>
            <a:cxnSpLocks/>
          </p:cNvCxnSpPr>
          <p:nvPr/>
        </p:nvCxnSpPr>
        <p:spPr>
          <a:xfrm>
            <a:off x="8362030" y="2702897"/>
            <a:ext cx="31859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372DA0-93ED-42C7-883E-9F31B6123435}"/>
              </a:ext>
            </a:extLst>
          </p:cNvPr>
          <p:cNvCxnSpPr>
            <a:cxnSpLocks/>
          </p:cNvCxnSpPr>
          <p:nvPr/>
        </p:nvCxnSpPr>
        <p:spPr>
          <a:xfrm>
            <a:off x="8362030" y="4155104"/>
            <a:ext cx="31859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62D2D2-6E66-4DFE-8684-8F583866ADFC}"/>
              </a:ext>
            </a:extLst>
          </p:cNvPr>
          <p:cNvSpPr/>
          <p:nvPr/>
        </p:nvSpPr>
        <p:spPr>
          <a:xfrm>
            <a:off x="10069586" y="5368219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E1DB200-50AA-47D6-8284-B7AD88E96BAB}"/>
              </a:ext>
            </a:extLst>
          </p:cNvPr>
          <p:cNvSpPr/>
          <p:nvPr/>
        </p:nvSpPr>
        <p:spPr>
          <a:xfrm rot="20700000">
            <a:off x="2299272" y="5032337"/>
            <a:ext cx="837649" cy="837649"/>
          </a:xfrm>
          <a:prstGeom prst="cube">
            <a:avLst/>
          </a:prstGeom>
          <a:gradFill>
            <a:gsLst>
              <a:gs pos="54900">
                <a:schemeClr val="accent2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EF5D431-B990-F646-BE69-04B4CC0E9191}"/>
              </a:ext>
            </a:extLst>
          </p:cNvPr>
          <p:cNvSpPr/>
          <p:nvPr/>
        </p:nvSpPr>
        <p:spPr>
          <a:xfrm rot="20984078">
            <a:off x="7727051" y="531852"/>
            <a:ext cx="399214" cy="41787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847306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9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0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4" grpId="0"/>
          <p:bldP spid="5" grpId="0"/>
          <p:bldP spid="26" grpId="0" animBg="1"/>
          <p:bldP spid="20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4" grpId="0"/>
          <p:bldP spid="5" grpId="0"/>
          <p:bldP spid="26" grpId="0" animBg="1"/>
          <p:bldP spid="20" grpId="0" animBg="1"/>
          <p:bldP spid="23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8B4C2C26-06B5-4E77-850C-44D19288AB03}"/>
              </a:ext>
            </a:extLst>
          </p:cNvPr>
          <p:cNvSpPr/>
          <p:nvPr/>
        </p:nvSpPr>
        <p:spPr>
          <a:xfrm>
            <a:off x="1615525" y="-87899"/>
            <a:ext cx="1177528" cy="1015663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3EC2B0-79FD-48E1-97CC-D16DFEAE2D7C}"/>
              </a:ext>
            </a:extLst>
          </p:cNvPr>
          <p:cNvSpPr/>
          <p:nvPr/>
        </p:nvSpPr>
        <p:spPr>
          <a:xfrm>
            <a:off x="0" y="0"/>
            <a:ext cx="3231050" cy="6858000"/>
          </a:xfrm>
          <a:custGeom>
            <a:avLst/>
            <a:gdLst>
              <a:gd name="connsiteX0" fmla="*/ 0 w 3231050"/>
              <a:gd name="connsiteY0" fmla="*/ 0 h 6858000"/>
              <a:gd name="connsiteX1" fmla="*/ 2028636 w 3231050"/>
              <a:gd name="connsiteY1" fmla="*/ 0 h 6858000"/>
              <a:gd name="connsiteX2" fmla="*/ 2139205 w 3231050"/>
              <a:gd name="connsiteY2" fmla="*/ 140700 h 6858000"/>
              <a:gd name="connsiteX3" fmla="*/ 3231050 w 3231050"/>
              <a:gd name="connsiteY3" fmla="*/ 3429000 h 6858000"/>
              <a:gd name="connsiteX4" fmla="*/ 2139205 w 3231050"/>
              <a:gd name="connsiteY4" fmla="*/ 6717300 h 6858000"/>
              <a:gd name="connsiteX5" fmla="*/ 2028636 w 3231050"/>
              <a:gd name="connsiteY5" fmla="*/ 6858000 h 6858000"/>
              <a:gd name="connsiteX6" fmla="*/ 0 w 32310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050" h="6858000">
                <a:moveTo>
                  <a:pt x="0" y="0"/>
                </a:moveTo>
                <a:lnTo>
                  <a:pt x="2028636" y="0"/>
                </a:lnTo>
                <a:lnTo>
                  <a:pt x="2139205" y="140700"/>
                </a:lnTo>
                <a:cubicBezTo>
                  <a:pt x="2824954" y="1057655"/>
                  <a:pt x="3231050" y="2195903"/>
                  <a:pt x="3231050" y="3429000"/>
                </a:cubicBezTo>
                <a:cubicBezTo>
                  <a:pt x="3231050" y="4662097"/>
                  <a:pt x="2824954" y="5800345"/>
                  <a:pt x="2139205" y="6717300"/>
                </a:cubicBezTo>
                <a:lnTo>
                  <a:pt x="202863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347E0-AC0C-4309-B8F2-9D960F10A8E0}"/>
              </a:ext>
            </a:extLst>
          </p:cNvPr>
          <p:cNvSpPr txBox="1"/>
          <p:nvPr/>
        </p:nvSpPr>
        <p:spPr>
          <a:xfrm rot="16200000">
            <a:off x="-1658621" y="2341825"/>
            <a:ext cx="6019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WODO GAMING</a:t>
            </a:r>
            <a:endParaRPr lang="id-ID" sz="6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A5BE9C-3E3C-4193-80D9-6C83036DF3DB}"/>
              </a:ext>
            </a:extLst>
          </p:cNvPr>
          <p:cNvGrpSpPr/>
          <p:nvPr/>
        </p:nvGrpSpPr>
        <p:grpSpPr>
          <a:xfrm>
            <a:off x="8362030" y="2941989"/>
            <a:ext cx="3448102" cy="1217167"/>
            <a:chOff x="1231802" y="3115538"/>
            <a:chExt cx="3448102" cy="12171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98FEDE-AB02-47E7-AE19-B33A47F77529}"/>
                </a:ext>
              </a:extLst>
            </p:cNvPr>
            <p:cNvSpPr txBox="1"/>
            <p:nvPr/>
          </p:nvSpPr>
          <p:spPr>
            <a:xfrm>
              <a:off x="1231802" y="3115538"/>
              <a:ext cx="2844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Development Platform</a:t>
              </a:r>
              <a:endParaRPr lang="en-GB" dirty="0">
                <a:effectLst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18549D-FE4B-475A-9C3C-DBDF507FB562}"/>
                </a:ext>
              </a:extLst>
            </p:cNvPr>
            <p:cNvSpPr txBox="1"/>
            <p:nvPr/>
          </p:nvSpPr>
          <p:spPr>
            <a:xfrm>
              <a:off x="1231802" y="3534025"/>
              <a:ext cx="344810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Platform APIs, integrations for blockchains, NFT platforms and metaverses. Software development kit for game developers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D74E01-83CA-47E0-87D1-AA598A320277}"/>
              </a:ext>
            </a:extLst>
          </p:cNvPr>
          <p:cNvGrpSpPr/>
          <p:nvPr/>
        </p:nvGrpSpPr>
        <p:grpSpPr>
          <a:xfrm>
            <a:off x="8362030" y="1489781"/>
            <a:ext cx="2645183" cy="1217167"/>
            <a:chOff x="1231802" y="3115538"/>
            <a:chExt cx="2645183" cy="12171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6A9D6-D2E7-4BCB-8953-C9C6533D917B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Game Hub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8F4D8-31A4-4F01-B10F-37A81A8F5E05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An active community, online games enriched with  cryptocurrency and NFTs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9B307-FD72-41FA-A5FC-D7295295F539}"/>
              </a:ext>
            </a:extLst>
          </p:cNvPr>
          <p:cNvGrpSpPr/>
          <p:nvPr/>
        </p:nvGrpSpPr>
        <p:grpSpPr>
          <a:xfrm>
            <a:off x="8362030" y="4394195"/>
            <a:ext cx="2645183" cy="1217167"/>
            <a:chOff x="1231802" y="3115538"/>
            <a:chExt cx="2645183" cy="12171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76815A-AD7C-436A-8B82-03A02D476DBF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Solutions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8D5822-E716-44B2-A6AA-DA1E8E8CB3C4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Novel solutions – Marketplace, Game Store, Launchpad, Game Hosting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B20E44-CB42-42D9-934D-87D32164327C}"/>
              </a:ext>
            </a:extLst>
          </p:cNvPr>
          <p:cNvCxnSpPr>
            <a:cxnSpLocks/>
          </p:cNvCxnSpPr>
          <p:nvPr/>
        </p:nvCxnSpPr>
        <p:spPr>
          <a:xfrm>
            <a:off x="8362030" y="2702897"/>
            <a:ext cx="31859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372DA0-93ED-42C7-883E-9F31B6123435}"/>
              </a:ext>
            </a:extLst>
          </p:cNvPr>
          <p:cNvCxnSpPr>
            <a:cxnSpLocks/>
          </p:cNvCxnSpPr>
          <p:nvPr/>
        </p:nvCxnSpPr>
        <p:spPr>
          <a:xfrm>
            <a:off x="8362030" y="4155104"/>
            <a:ext cx="31859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62D2D2-6E66-4DFE-8684-8F583866ADFC}"/>
              </a:ext>
            </a:extLst>
          </p:cNvPr>
          <p:cNvSpPr/>
          <p:nvPr/>
        </p:nvSpPr>
        <p:spPr>
          <a:xfrm>
            <a:off x="10069586" y="5368219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E1DB200-50AA-47D6-8284-B7AD88E96BAB}"/>
              </a:ext>
            </a:extLst>
          </p:cNvPr>
          <p:cNvSpPr/>
          <p:nvPr/>
        </p:nvSpPr>
        <p:spPr>
          <a:xfrm rot="20700000">
            <a:off x="2190218" y="5652509"/>
            <a:ext cx="837649" cy="837649"/>
          </a:xfrm>
          <a:prstGeom prst="cube">
            <a:avLst/>
          </a:prstGeom>
          <a:gradFill>
            <a:gsLst>
              <a:gs pos="54900">
                <a:schemeClr val="accent2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6D5C96-7DB1-754A-AF40-E82E26C5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93479">
            <a:off x="11002647" y="-45364"/>
            <a:ext cx="1007432" cy="930594"/>
          </a:xfrm>
          <a:prstGeom prst="rect">
            <a:avLst/>
          </a:prstGeom>
        </p:spPr>
      </p:pic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66B502E-08B4-4702-A288-F76A2465E6A4}"/>
              </a:ext>
            </a:extLst>
          </p:cNvPr>
          <p:cNvSpPr/>
          <p:nvPr/>
        </p:nvSpPr>
        <p:spPr>
          <a:xfrm>
            <a:off x="3827631" y="1263022"/>
            <a:ext cx="3534368" cy="3531386"/>
          </a:xfrm>
          <a:prstGeom prst="donut">
            <a:avLst>
              <a:gd name="adj" fmla="val 1857"/>
            </a:avLst>
          </a:pr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D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E3EB48-8B65-4AED-8BBB-504C15B545E1}"/>
              </a:ext>
            </a:extLst>
          </p:cNvPr>
          <p:cNvSpPr/>
          <p:nvPr/>
        </p:nvSpPr>
        <p:spPr>
          <a:xfrm>
            <a:off x="4422753" y="1780281"/>
            <a:ext cx="2596961" cy="2688053"/>
          </a:xfrm>
          <a:custGeom>
            <a:avLst/>
            <a:gdLst>
              <a:gd name="connsiteX0" fmla="*/ 2617089 w 2617089"/>
              <a:gd name="connsiteY0" fmla="*/ 1308545 h 2617089"/>
              <a:gd name="connsiteX1" fmla="*/ 1308545 w 2617089"/>
              <a:gd name="connsiteY1" fmla="*/ 2617089 h 2617089"/>
              <a:gd name="connsiteX2" fmla="*/ 0 w 2617089"/>
              <a:gd name="connsiteY2" fmla="*/ 1308545 h 2617089"/>
              <a:gd name="connsiteX3" fmla="*/ 1308545 w 2617089"/>
              <a:gd name="connsiteY3" fmla="*/ 0 h 2617089"/>
              <a:gd name="connsiteX4" fmla="*/ 2617089 w 2617089"/>
              <a:gd name="connsiteY4" fmla="*/ 1308545 h 261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7089" h="2617089">
                <a:moveTo>
                  <a:pt x="2617089" y="1308545"/>
                </a:moveTo>
                <a:cubicBezTo>
                  <a:pt x="2617089" y="2031234"/>
                  <a:pt x="2031234" y="2617089"/>
                  <a:pt x="1308545" y="2617089"/>
                </a:cubicBezTo>
                <a:cubicBezTo>
                  <a:pt x="585855" y="2617089"/>
                  <a:pt x="0" y="2031234"/>
                  <a:pt x="0" y="1308545"/>
                </a:cubicBezTo>
                <a:cubicBezTo>
                  <a:pt x="0" y="585855"/>
                  <a:pt x="585855" y="0"/>
                  <a:pt x="1308545" y="0"/>
                </a:cubicBezTo>
                <a:cubicBezTo>
                  <a:pt x="2031234" y="0"/>
                  <a:pt x="2617089" y="585855"/>
                  <a:pt x="2617089" y="1308545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85000"/>
                <a:alpha val="80000"/>
              </a:schemeClr>
            </a:solidFill>
            <a:prstDash val="dash"/>
            <a:miter/>
          </a:ln>
        </p:spPr>
        <p:txBody>
          <a:bodyPr rtlCol="0" anchor="ctr"/>
          <a:lstStyle/>
          <a:p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8F445C-8BBA-4F61-BBBA-DC3A984CE23B}"/>
              </a:ext>
            </a:extLst>
          </p:cNvPr>
          <p:cNvGrpSpPr/>
          <p:nvPr/>
        </p:nvGrpSpPr>
        <p:grpSpPr>
          <a:xfrm>
            <a:off x="4064218" y="1502842"/>
            <a:ext cx="766860" cy="798680"/>
            <a:chOff x="3683145" y="1100570"/>
            <a:chExt cx="973705" cy="97974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2880DB-7D9E-49AC-B7E5-AFE4E84FDF39}"/>
                </a:ext>
              </a:extLst>
            </p:cNvPr>
            <p:cNvSpPr/>
            <p:nvPr/>
          </p:nvSpPr>
          <p:spPr>
            <a:xfrm>
              <a:off x="4220763" y="1638078"/>
              <a:ext cx="294932" cy="294932"/>
            </a:xfrm>
            <a:custGeom>
              <a:avLst/>
              <a:gdLst>
                <a:gd name="connsiteX0" fmla="*/ 0 w 255936"/>
                <a:gd name="connsiteY0" fmla="*/ 26956 h 255936"/>
                <a:gd name="connsiteX1" fmla="*/ 26861 w 255936"/>
                <a:gd name="connsiteY1" fmla="*/ 0 h 255936"/>
                <a:gd name="connsiteX2" fmla="*/ 255937 w 255936"/>
                <a:gd name="connsiteY2" fmla="*/ 228981 h 255936"/>
                <a:gd name="connsiteX3" fmla="*/ 228981 w 255936"/>
                <a:gd name="connsiteY3" fmla="*/ 255937 h 25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36" h="255936">
                  <a:moveTo>
                    <a:pt x="0" y="26956"/>
                  </a:moveTo>
                  <a:lnTo>
                    <a:pt x="26861" y="0"/>
                  </a:lnTo>
                  <a:lnTo>
                    <a:pt x="255937" y="228981"/>
                  </a:lnTo>
                  <a:lnTo>
                    <a:pt x="228981" y="255937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grpSp>
          <p:nvGrpSpPr>
            <p:cNvPr id="40" name="Graphic 1">
              <a:extLst>
                <a:ext uri="{FF2B5EF4-FFF2-40B4-BE49-F238E27FC236}">
                  <a16:creationId xmlns:a16="http://schemas.microsoft.com/office/drawing/2014/main" id="{5FAD318A-DB08-4696-9AC5-E8C55D25DDA0}"/>
                </a:ext>
              </a:extLst>
            </p:cNvPr>
            <p:cNvGrpSpPr/>
            <p:nvPr/>
          </p:nvGrpSpPr>
          <p:grpSpPr>
            <a:xfrm>
              <a:off x="3683145" y="1100570"/>
              <a:ext cx="702481" cy="702481"/>
              <a:chOff x="4023454" y="1343025"/>
              <a:chExt cx="609600" cy="609600"/>
            </a:xfrm>
            <a:solidFill>
              <a:schemeClr val="accent3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769E3EE-290F-4513-B898-A4DF448B2FEE}"/>
                  </a:ext>
                </a:extLst>
              </p:cNvPr>
              <p:cNvSpPr/>
              <p:nvPr/>
            </p:nvSpPr>
            <p:spPr>
              <a:xfrm>
                <a:off x="4023454" y="1343025"/>
                <a:ext cx="609600" cy="609600"/>
              </a:xfrm>
              <a:custGeom>
                <a:avLst/>
                <a:gdLst>
                  <a:gd name="connsiteX0" fmla="*/ 609600 w 609600"/>
                  <a:gd name="connsiteY0" fmla="*/ 304800 h 609600"/>
                  <a:gd name="connsiteX1" fmla="*/ 304800 w 609600"/>
                  <a:gd name="connsiteY1" fmla="*/ 609600 h 609600"/>
                  <a:gd name="connsiteX2" fmla="*/ 0 w 609600"/>
                  <a:gd name="connsiteY2" fmla="*/ 304800 h 609600"/>
                  <a:gd name="connsiteX3" fmla="*/ 304800 w 609600"/>
                  <a:gd name="connsiteY3" fmla="*/ 0 h 609600"/>
                  <a:gd name="connsiteX4" fmla="*/ 609600 w 609600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609600">
                    <a:moveTo>
                      <a:pt x="609600" y="304800"/>
                    </a:moveTo>
                    <a:cubicBezTo>
                      <a:pt x="609600" y="473136"/>
                      <a:pt x="473136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4"/>
                      <a:pt x="136464" y="0"/>
                      <a:pt x="304800" y="0"/>
                    </a:cubicBezTo>
                    <a:cubicBezTo>
                      <a:pt x="473136" y="0"/>
                      <a:pt x="609600" y="136464"/>
                      <a:pt x="609600" y="304800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D263E6F-6879-4B14-805B-00719D2649DB}"/>
                  </a:ext>
                </a:extLst>
              </p:cNvPr>
              <p:cNvSpPr/>
              <p:nvPr/>
            </p:nvSpPr>
            <p:spPr>
              <a:xfrm>
                <a:off x="4082546" y="1409795"/>
                <a:ext cx="487226" cy="471612"/>
              </a:xfrm>
              <a:custGeom>
                <a:avLst/>
                <a:gdLst>
                  <a:gd name="connsiteX0" fmla="*/ 451295 w 451294"/>
                  <a:gd name="connsiteY0" fmla="*/ 225647 h 451294"/>
                  <a:gd name="connsiteX1" fmla="*/ 225647 w 451294"/>
                  <a:gd name="connsiteY1" fmla="*/ 451295 h 451294"/>
                  <a:gd name="connsiteX2" fmla="*/ 0 w 451294"/>
                  <a:gd name="connsiteY2" fmla="*/ 225647 h 451294"/>
                  <a:gd name="connsiteX3" fmla="*/ 225647 w 451294"/>
                  <a:gd name="connsiteY3" fmla="*/ 0 h 451294"/>
                  <a:gd name="connsiteX4" fmla="*/ 451295 w 451294"/>
                  <a:gd name="connsiteY4" fmla="*/ 225647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1294" h="451294">
                    <a:moveTo>
                      <a:pt x="451295" y="225647"/>
                    </a:moveTo>
                    <a:cubicBezTo>
                      <a:pt x="451295" y="350269"/>
                      <a:pt x="350269" y="451295"/>
                      <a:pt x="225647" y="451295"/>
                    </a:cubicBezTo>
                    <a:cubicBezTo>
                      <a:pt x="101026" y="451295"/>
                      <a:pt x="0" y="350269"/>
                      <a:pt x="0" y="225647"/>
                    </a:cubicBezTo>
                    <a:cubicBezTo>
                      <a:pt x="0" y="101026"/>
                      <a:pt x="101026" y="0"/>
                      <a:pt x="225647" y="0"/>
                    </a:cubicBezTo>
                    <a:cubicBezTo>
                      <a:pt x="350269" y="0"/>
                      <a:pt x="451295" y="101026"/>
                      <a:pt x="451295" y="2256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6E66059-7479-4CF0-A73A-3EE46566FEA7}"/>
                </a:ext>
              </a:extLst>
            </p:cNvPr>
            <p:cNvSpPr/>
            <p:nvPr/>
          </p:nvSpPr>
          <p:spPr>
            <a:xfrm>
              <a:off x="4305609" y="1729071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2188BF7-7436-4605-B62D-8884E0C309F9}"/>
                </a:ext>
              </a:extLst>
            </p:cNvPr>
            <p:cNvSpPr/>
            <p:nvPr/>
          </p:nvSpPr>
          <p:spPr>
            <a:xfrm>
              <a:off x="4342599" y="1766060"/>
              <a:ext cx="277260" cy="277260"/>
            </a:xfrm>
            <a:custGeom>
              <a:avLst/>
              <a:gdLst>
                <a:gd name="connsiteX0" fmla="*/ 240602 w 240601"/>
                <a:gd name="connsiteY0" fmla="*/ 120301 h 240601"/>
                <a:gd name="connsiteX1" fmla="*/ 120301 w 240601"/>
                <a:gd name="connsiteY1" fmla="*/ 240602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2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2" y="120301"/>
                  </a:moveTo>
                  <a:cubicBezTo>
                    <a:pt x="240602" y="186741"/>
                    <a:pt x="186741" y="240602"/>
                    <a:pt x="120301" y="240602"/>
                  </a:cubicBezTo>
                  <a:cubicBezTo>
                    <a:pt x="53860" y="240602"/>
                    <a:pt x="0" y="186741"/>
                    <a:pt x="0" y="120301"/>
                  </a:cubicBezTo>
                  <a:cubicBezTo>
                    <a:pt x="0" y="53860"/>
                    <a:pt x="53860" y="0"/>
                    <a:pt x="120301" y="0"/>
                  </a:cubicBezTo>
                  <a:cubicBezTo>
                    <a:pt x="186741" y="0"/>
                    <a:pt x="240602" y="53860"/>
                    <a:pt x="240602" y="12030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ABE989-E0E3-4A37-8C52-855AACC1D4C2}"/>
                </a:ext>
              </a:extLst>
            </p:cNvPr>
            <p:cNvSpPr/>
            <p:nvPr/>
          </p:nvSpPr>
          <p:spPr>
            <a:xfrm>
              <a:off x="4388727" y="1812298"/>
              <a:ext cx="184895" cy="184895"/>
            </a:xfrm>
            <a:custGeom>
              <a:avLst/>
              <a:gdLst>
                <a:gd name="connsiteX0" fmla="*/ 136946 w 160448"/>
                <a:gd name="connsiteY0" fmla="*/ 136946 h 160448"/>
                <a:gd name="connsiteX1" fmla="*/ 23503 w 160448"/>
                <a:gd name="connsiteY1" fmla="*/ 136946 h 160448"/>
                <a:gd name="connsiteX2" fmla="*/ 23503 w 160448"/>
                <a:gd name="connsiteY2" fmla="*/ 23503 h 160448"/>
                <a:gd name="connsiteX3" fmla="*/ 136946 w 160448"/>
                <a:gd name="connsiteY3" fmla="*/ 23503 h 160448"/>
                <a:gd name="connsiteX4" fmla="*/ 136946 w 160448"/>
                <a:gd name="connsiteY4" fmla="*/ 136946 h 16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48" h="160448">
                  <a:moveTo>
                    <a:pt x="136946" y="136946"/>
                  </a:moveTo>
                  <a:cubicBezTo>
                    <a:pt x="105608" y="168283"/>
                    <a:pt x="54840" y="168283"/>
                    <a:pt x="23503" y="136946"/>
                  </a:cubicBezTo>
                  <a:cubicBezTo>
                    <a:pt x="-7834" y="105608"/>
                    <a:pt x="-7834" y="54840"/>
                    <a:pt x="23503" y="23503"/>
                  </a:cubicBezTo>
                  <a:cubicBezTo>
                    <a:pt x="54840" y="-7834"/>
                    <a:pt x="105608" y="-7834"/>
                    <a:pt x="136946" y="23503"/>
                  </a:cubicBezTo>
                  <a:cubicBezTo>
                    <a:pt x="168283" y="54840"/>
                    <a:pt x="168283" y="105608"/>
                    <a:pt x="136946" y="1369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C4123F-73CD-47B5-8A8B-3D5A27E6484F}"/>
              </a:ext>
            </a:extLst>
          </p:cNvPr>
          <p:cNvGrpSpPr/>
          <p:nvPr/>
        </p:nvGrpSpPr>
        <p:grpSpPr>
          <a:xfrm>
            <a:off x="6603751" y="4093948"/>
            <a:ext cx="766773" cy="798681"/>
            <a:chOff x="7486203" y="4843547"/>
            <a:chExt cx="973595" cy="97974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495BE39-724B-4BAB-82D2-E5E1E156F13B}"/>
                </a:ext>
              </a:extLst>
            </p:cNvPr>
            <p:cNvSpPr/>
            <p:nvPr/>
          </p:nvSpPr>
          <p:spPr>
            <a:xfrm>
              <a:off x="7627359" y="4990848"/>
              <a:ext cx="294932" cy="294932"/>
            </a:xfrm>
            <a:custGeom>
              <a:avLst/>
              <a:gdLst>
                <a:gd name="connsiteX0" fmla="*/ 255937 w 255936"/>
                <a:gd name="connsiteY0" fmla="*/ 228981 h 255936"/>
                <a:gd name="connsiteX1" fmla="*/ 228981 w 255936"/>
                <a:gd name="connsiteY1" fmla="*/ 255937 h 255936"/>
                <a:gd name="connsiteX2" fmla="*/ 0 w 255936"/>
                <a:gd name="connsiteY2" fmla="*/ 26956 h 255936"/>
                <a:gd name="connsiteX3" fmla="*/ 26956 w 255936"/>
                <a:gd name="connsiteY3" fmla="*/ 0 h 25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36" h="255936">
                  <a:moveTo>
                    <a:pt x="255937" y="228981"/>
                  </a:moveTo>
                  <a:lnTo>
                    <a:pt x="228981" y="255937"/>
                  </a:lnTo>
                  <a:lnTo>
                    <a:pt x="0" y="26956"/>
                  </a:lnTo>
                  <a:lnTo>
                    <a:pt x="26956" y="0"/>
                  </a:ln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8" name="Graphic 1">
              <a:extLst>
                <a:ext uri="{FF2B5EF4-FFF2-40B4-BE49-F238E27FC236}">
                  <a16:creationId xmlns:a16="http://schemas.microsoft.com/office/drawing/2014/main" id="{D4BE4CAF-7913-4659-B736-A198271DD5AF}"/>
                </a:ext>
              </a:extLst>
            </p:cNvPr>
            <p:cNvGrpSpPr/>
            <p:nvPr/>
          </p:nvGrpSpPr>
          <p:grpSpPr>
            <a:xfrm>
              <a:off x="7757318" y="5120809"/>
              <a:ext cx="702480" cy="702481"/>
              <a:chOff x="7558944" y="4906518"/>
              <a:chExt cx="609599" cy="609600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7AE5525-633E-4FFA-BF41-E33B96F3F48E}"/>
                  </a:ext>
                </a:extLst>
              </p:cNvPr>
              <p:cNvSpPr/>
              <p:nvPr/>
            </p:nvSpPr>
            <p:spPr>
              <a:xfrm>
                <a:off x="7558944" y="4906518"/>
                <a:ext cx="609599" cy="609600"/>
              </a:xfrm>
              <a:custGeom>
                <a:avLst/>
                <a:gdLst>
                  <a:gd name="connsiteX0" fmla="*/ 609600 w 609599"/>
                  <a:gd name="connsiteY0" fmla="*/ 304800 h 609600"/>
                  <a:gd name="connsiteX1" fmla="*/ 304800 w 609599"/>
                  <a:gd name="connsiteY1" fmla="*/ 609600 h 609600"/>
                  <a:gd name="connsiteX2" fmla="*/ 0 w 609599"/>
                  <a:gd name="connsiteY2" fmla="*/ 304800 h 609600"/>
                  <a:gd name="connsiteX3" fmla="*/ 304800 w 609599"/>
                  <a:gd name="connsiteY3" fmla="*/ 0 h 609600"/>
                  <a:gd name="connsiteX4" fmla="*/ 609600 w 609599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599" h="609600">
                    <a:moveTo>
                      <a:pt x="609600" y="304800"/>
                    </a:moveTo>
                    <a:cubicBezTo>
                      <a:pt x="609600" y="473136"/>
                      <a:pt x="473137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3"/>
                      <a:pt x="136464" y="0"/>
                      <a:pt x="304800" y="0"/>
                    </a:cubicBezTo>
                    <a:cubicBezTo>
                      <a:pt x="473137" y="0"/>
                      <a:pt x="609600" y="136463"/>
                      <a:pt x="609600" y="30480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0A08FC-B1E9-400F-9C7E-15AD533F0C8C}"/>
                  </a:ext>
                </a:extLst>
              </p:cNvPr>
              <p:cNvSpPr/>
              <p:nvPr/>
            </p:nvSpPr>
            <p:spPr>
              <a:xfrm>
                <a:off x="7616098" y="4963669"/>
                <a:ext cx="495300" cy="495300"/>
              </a:xfrm>
              <a:custGeom>
                <a:avLst/>
                <a:gdLst>
                  <a:gd name="connsiteX0" fmla="*/ 495300 w 495300"/>
                  <a:gd name="connsiteY0" fmla="*/ 247650 h 495300"/>
                  <a:gd name="connsiteX1" fmla="*/ 247650 w 495300"/>
                  <a:gd name="connsiteY1" fmla="*/ 495300 h 495300"/>
                  <a:gd name="connsiteX2" fmla="*/ 0 w 495300"/>
                  <a:gd name="connsiteY2" fmla="*/ 247650 h 495300"/>
                  <a:gd name="connsiteX3" fmla="*/ 247650 w 495300"/>
                  <a:gd name="connsiteY3" fmla="*/ 0 h 495300"/>
                  <a:gd name="connsiteX4" fmla="*/ 495300 w 495300"/>
                  <a:gd name="connsiteY4" fmla="*/ 2476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495300">
                    <a:moveTo>
                      <a:pt x="495300" y="247650"/>
                    </a:moveTo>
                    <a:cubicBezTo>
                      <a:pt x="495300" y="384423"/>
                      <a:pt x="384423" y="495300"/>
                      <a:pt x="247650" y="495300"/>
                    </a:cubicBezTo>
                    <a:cubicBezTo>
                      <a:pt x="110877" y="495300"/>
                      <a:pt x="0" y="384423"/>
                      <a:pt x="0" y="247650"/>
                    </a:cubicBezTo>
                    <a:cubicBezTo>
                      <a:pt x="0" y="110877"/>
                      <a:pt x="110877" y="0"/>
                      <a:pt x="247650" y="0"/>
                    </a:cubicBezTo>
                    <a:cubicBezTo>
                      <a:pt x="384423" y="0"/>
                      <a:pt x="495300" y="110877"/>
                      <a:pt x="495300" y="247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38E975-70C3-4A44-BAFE-BCCDA0187C55}"/>
                </a:ext>
              </a:extLst>
            </p:cNvPr>
            <p:cNvSpPr/>
            <p:nvPr/>
          </p:nvSpPr>
          <p:spPr>
            <a:xfrm>
              <a:off x="7486203" y="4843547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E60A323-110A-4C13-A02C-6B0844F3ED64}"/>
                </a:ext>
              </a:extLst>
            </p:cNvPr>
            <p:cNvSpPr/>
            <p:nvPr/>
          </p:nvSpPr>
          <p:spPr>
            <a:xfrm>
              <a:off x="7523194" y="4880537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1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1"/>
                    <a:pt x="120301" y="240601"/>
                  </a:cubicBezTo>
                  <a:cubicBezTo>
                    <a:pt x="53860" y="240601"/>
                    <a:pt x="0" y="186741"/>
                    <a:pt x="0" y="120301"/>
                  </a:cubicBezTo>
                  <a:cubicBezTo>
                    <a:pt x="0" y="53860"/>
                    <a:pt x="53860" y="0"/>
                    <a:pt x="120301" y="0"/>
                  </a:cubicBezTo>
                  <a:cubicBezTo>
                    <a:pt x="186741" y="0"/>
                    <a:pt x="240601" y="53860"/>
                    <a:pt x="240601" y="12030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1B5BAB1-2FF3-48F4-99A2-AB91FF9ACD8F}"/>
                </a:ext>
              </a:extLst>
            </p:cNvPr>
            <p:cNvSpPr/>
            <p:nvPr/>
          </p:nvSpPr>
          <p:spPr>
            <a:xfrm>
              <a:off x="7569321" y="4926775"/>
              <a:ext cx="184895" cy="184895"/>
            </a:xfrm>
            <a:custGeom>
              <a:avLst/>
              <a:gdLst>
                <a:gd name="connsiteX0" fmla="*/ 23503 w 160448"/>
                <a:gd name="connsiteY0" fmla="*/ 23503 h 160448"/>
                <a:gd name="connsiteX1" fmla="*/ 136946 w 160448"/>
                <a:gd name="connsiteY1" fmla="*/ 23503 h 160448"/>
                <a:gd name="connsiteX2" fmla="*/ 136946 w 160448"/>
                <a:gd name="connsiteY2" fmla="*/ 136946 h 160448"/>
                <a:gd name="connsiteX3" fmla="*/ 23503 w 160448"/>
                <a:gd name="connsiteY3" fmla="*/ 136946 h 160448"/>
                <a:gd name="connsiteX4" fmla="*/ 23503 w 160448"/>
                <a:gd name="connsiteY4" fmla="*/ 23503 h 16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48" h="160448">
                  <a:moveTo>
                    <a:pt x="23503" y="23503"/>
                  </a:moveTo>
                  <a:cubicBezTo>
                    <a:pt x="54840" y="-7834"/>
                    <a:pt x="105608" y="-7834"/>
                    <a:pt x="136946" y="23503"/>
                  </a:cubicBezTo>
                  <a:cubicBezTo>
                    <a:pt x="168283" y="54840"/>
                    <a:pt x="168283" y="105608"/>
                    <a:pt x="136946" y="136946"/>
                  </a:cubicBezTo>
                  <a:cubicBezTo>
                    <a:pt x="105608" y="168283"/>
                    <a:pt x="54840" y="168283"/>
                    <a:pt x="23503" y="136946"/>
                  </a:cubicBezTo>
                  <a:cubicBezTo>
                    <a:pt x="-7834" y="105608"/>
                    <a:pt x="-7834" y="54745"/>
                    <a:pt x="23503" y="235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1C01A4-AF8B-46FC-ACA2-F0AAFE6A38CC}"/>
              </a:ext>
            </a:extLst>
          </p:cNvPr>
          <p:cNvGrpSpPr/>
          <p:nvPr/>
        </p:nvGrpSpPr>
        <p:grpSpPr>
          <a:xfrm>
            <a:off x="6695945" y="1547582"/>
            <a:ext cx="771615" cy="793760"/>
            <a:chOff x="7496192" y="1116704"/>
            <a:chExt cx="979743" cy="97370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4450D2C-82B7-446E-8EB9-C9FC578B9769}"/>
                </a:ext>
              </a:extLst>
            </p:cNvPr>
            <p:cNvSpPr/>
            <p:nvPr/>
          </p:nvSpPr>
          <p:spPr>
            <a:xfrm>
              <a:off x="7643494" y="1654212"/>
              <a:ext cx="294932" cy="294932"/>
            </a:xfrm>
            <a:custGeom>
              <a:avLst/>
              <a:gdLst>
                <a:gd name="connsiteX0" fmla="*/ 229076 w 255936"/>
                <a:gd name="connsiteY0" fmla="*/ 0 h 255936"/>
                <a:gd name="connsiteX1" fmla="*/ 255937 w 255936"/>
                <a:gd name="connsiteY1" fmla="*/ 26956 h 255936"/>
                <a:gd name="connsiteX2" fmla="*/ 26956 w 255936"/>
                <a:gd name="connsiteY2" fmla="*/ 255937 h 255936"/>
                <a:gd name="connsiteX3" fmla="*/ 0 w 255936"/>
                <a:gd name="connsiteY3" fmla="*/ 229076 h 25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36" h="255936">
                  <a:moveTo>
                    <a:pt x="229076" y="0"/>
                  </a:moveTo>
                  <a:lnTo>
                    <a:pt x="255937" y="26956"/>
                  </a:lnTo>
                  <a:lnTo>
                    <a:pt x="26956" y="255937"/>
                  </a:lnTo>
                  <a:lnTo>
                    <a:pt x="0" y="229076"/>
                  </a:ln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56" name="Graphic 1">
              <a:extLst>
                <a:ext uri="{FF2B5EF4-FFF2-40B4-BE49-F238E27FC236}">
                  <a16:creationId xmlns:a16="http://schemas.microsoft.com/office/drawing/2014/main" id="{162F0531-313B-4630-949F-57130C4F0C7A}"/>
                </a:ext>
              </a:extLst>
            </p:cNvPr>
            <p:cNvGrpSpPr/>
            <p:nvPr/>
          </p:nvGrpSpPr>
          <p:grpSpPr>
            <a:xfrm>
              <a:off x="7773455" y="1116704"/>
              <a:ext cx="702480" cy="702481"/>
              <a:chOff x="7572947" y="1357026"/>
              <a:chExt cx="609599" cy="609600"/>
            </a:xfrm>
            <a:solidFill>
              <a:schemeClr val="accent1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2170B53-0EB0-4010-A1B8-93583E1D4C5A}"/>
                  </a:ext>
                </a:extLst>
              </p:cNvPr>
              <p:cNvSpPr/>
              <p:nvPr/>
            </p:nvSpPr>
            <p:spPr>
              <a:xfrm>
                <a:off x="7572947" y="1357026"/>
                <a:ext cx="609599" cy="609600"/>
              </a:xfrm>
              <a:custGeom>
                <a:avLst/>
                <a:gdLst>
                  <a:gd name="connsiteX0" fmla="*/ 609600 w 609599"/>
                  <a:gd name="connsiteY0" fmla="*/ 304800 h 609600"/>
                  <a:gd name="connsiteX1" fmla="*/ 304800 w 609599"/>
                  <a:gd name="connsiteY1" fmla="*/ 609600 h 609600"/>
                  <a:gd name="connsiteX2" fmla="*/ 0 w 609599"/>
                  <a:gd name="connsiteY2" fmla="*/ 304800 h 609600"/>
                  <a:gd name="connsiteX3" fmla="*/ 304800 w 609599"/>
                  <a:gd name="connsiteY3" fmla="*/ 0 h 609600"/>
                  <a:gd name="connsiteX4" fmla="*/ 609600 w 609599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599" h="609600">
                    <a:moveTo>
                      <a:pt x="609600" y="304800"/>
                    </a:moveTo>
                    <a:cubicBezTo>
                      <a:pt x="609600" y="473136"/>
                      <a:pt x="473137" y="609600"/>
                      <a:pt x="304800" y="609600"/>
                    </a:cubicBezTo>
                    <a:cubicBezTo>
                      <a:pt x="136463" y="609600"/>
                      <a:pt x="0" y="473136"/>
                      <a:pt x="0" y="304800"/>
                    </a:cubicBezTo>
                    <a:cubicBezTo>
                      <a:pt x="0" y="136464"/>
                      <a:pt x="136463" y="0"/>
                      <a:pt x="304800" y="0"/>
                    </a:cubicBezTo>
                    <a:cubicBezTo>
                      <a:pt x="473137" y="0"/>
                      <a:pt x="609600" y="136464"/>
                      <a:pt x="609600" y="3048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F099CD3-EE90-4237-93DD-FE85755168EA}"/>
                  </a:ext>
                </a:extLst>
              </p:cNvPr>
              <p:cNvSpPr/>
              <p:nvPr/>
            </p:nvSpPr>
            <p:spPr>
              <a:xfrm>
                <a:off x="7652098" y="1436179"/>
                <a:ext cx="451294" cy="451294"/>
              </a:xfrm>
              <a:custGeom>
                <a:avLst/>
                <a:gdLst>
                  <a:gd name="connsiteX0" fmla="*/ 451295 w 451294"/>
                  <a:gd name="connsiteY0" fmla="*/ 225647 h 451294"/>
                  <a:gd name="connsiteX1" fmla="*/ 225647 w 451294"/>
                  <a:gd name="connsiteY1" fmla="*/ 451295 h 451294"/>
                  <a:gd name="connsiteX2" fmla="*/ 0 w 451294"/>
                  <a:gd name="connsiteY2" fmla="*/ 225647 h 451294"/>
                  <a:gd name="connsiteX3" fmla="*/ 225647 w 451294"/>
                  <a:gd name="connsiteY3" fmla="*/ 0 h 451294"/>
                  <a:gd name="connsiteX4" fmla="*/ 451295 w 451294"/>
                  <a:gd name="connsiteY4" fmla="*/ 225647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1294" h="451294">
                    <a:moveTo>
                      <a:pt x="451295" y="225647"/>
                    </a:moveTo>
                    <a:cubicBezTo>
                      <a:pt x="451295" y="350269"/>
                      <a:pt x="350269" y="451295"/>
                      <a:pt x="225647" y="451295"/>
                    </a:cubicBezTo>
                    <a:cubicBezTo>
                      <a:pt x="101026" y="451295"/>
                      <a:pt x="0" y="350269"/>
                      <a:pt x="0" y="225647"/>
                    </a:cubicBezTo>
                    <a:cubicBezTo>
                      <a:pt x="0" y="101026"/>
                      <a:pt x="101026" y="0"/>
                      <a:pt x="225647" y="0"/>
                    </a:cubicBezTo>
                    <a:cubicBezTo>
                      <a:pt x="350269" y="0"/>
                      <a:pt x="451295" y="101026"/>
                      <a:pt x="451295" y="2256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14775F-0DDF-430F-B860-C326B850E876}"/>
                </a:ext>
              </a:extLst>
            </p:cNvPr>
            <p:cNvSpPr/>
            <p:nvPr/>
          </p:nvSpPr>
          <p:spPr>
            <a:xfrm>
              <a:off x="7496192" y="1739169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D9C4A-3A5B-4555-AD2E-1DABD012427C}"/>
                </a:ext>
              </a:extLst>
            </p:cNvPr>
            <p:cNvSpPr/>
            <p:nvPr/>
          </p:nvSpPr>
          <p:spPr>
            <a:xfrm>
              <a:off x="7533182" y="1776159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1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1"/>
                    <a:pt x="120301" y="240601"/>
                  </a:cubicBezTo>
                  <a:cubicBezTo>
                    <a:pt x="53861" y="240601"/>
                    <a:pt x="0" y="186741"/>
                    <a:pt x="0" y="120301"/>
                  </a:cubicBezTo>
                  <a:cubicBezTo>
                    <a:pt x="0" y="53860"/>
                    <a:pt x="53860" y="0"/>
                    <a:pt x="120301" y="0"/>
                  </a:cubicBezTo>
                  <a:cubicBezTo>
                    <a:pt x="186741" y="0"/>
                    <a:pt x="240601" y="53860"/>
                    <a:pt x="240601" y="12030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546B7E-183F-4C4F-A742-CDC49E72D709}"/>
                </a:ext>
              </a:extLst>
            </p:cNvPr>
            <p:cNvSpPr/>
            <p:nvPr/>
          </p:nvSpPr>
          <p:spPr>
            <a:xfrm>
              <a:off x="7579419" y="1822287"/>
              <a:ext cx="184895" cy="184895"/>
            </a:xfrm>
            <a:custGeom>
              <a:avLst/>
              <a:gdLst>
                <a:gd name="connsiteX0" fmla="*/ 23503 w 160448"/>
                <a:gd name="connsiteY0" fmla="*/ 136946 h 160448"/>
                <a:gd name="connsiteX1" fmla="*/ 23503 w 160448"/>
                <a:gd name="connsiteY1" fmla="*/ 23503 h 160448"/>
                <a:gd name="connsiteX2" fmla="*/ 136946 w 160448"/>
                <a:gd name="connsiteY2" fmla="*/ 23503 h 160448"/>
                <a:gd name="connsiteX3" fmla="*/ 136946 w 160448"/>
                <a:gd name="connsiteY3" fmla="*/ 136946 h 160448"/>
                <a:gd name="connsiteX4" fmla="*/ 23503 w 160448"/>
                <a:gd name="connsiteY4" fmla="*/ 136946 h 16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48" h="160448">
                  <a:moveTo>
                    <a:pt x="23503" y="136946"/>
                  </a:moveTo>
                  <a:cubicBezTo>
                    <a:pt x="-7834" y="105608"/>
                    <a:pt x="-7834" y="54840"/>
                    <a:pt x="23503" y="23503"/>
                  </a:cubicBezTo>
                  <a:cubicBezTo>
                    <a:pt x="54840" y="-7834"/>
                    <a:pt x="105608" y="-7834"/>
                    <a:pt x="136946" y="23503"/>
                  </a:cubicBezTo>
                  <a:cubicBezTo>
                    <a:pt x="168283" y="54840"/>
                    <a:pt x="168283" y="105608"/>
                    <a:pt x="136946" y="136946"/>
                  </a:cubicBezTo>
                  <a:cubicBezTo>
                    <a:pt x="105608" y="168283"/>
                    <a:pt x="54840" y="168283"/>
                    <a:pt x="23503" y="1369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83814-B0FE-41CC-A661-69388678DDCC}"/>
              </a:ext>
            </a:extLst>
          </p:cNvPr>
          <p:cNvGrpSpPr/>
          <p:nvPr/>
        </p:nvGrpSpPr>
        <p:grpSpPr>
          <a:xfrm>
            <a:off x="3545536" y="3001152"/>
            <a:ext cx="915979" cy="572659"/>
            <a:chOff x="2827984" y="3106410"/>
            <a:chExt cx="1163046" cy="702481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DCCC91-1580-4FF8-8CAE-8418E7D919A8}"/>
                </a:ext>
              </a:extLst>
            </p:cNvPr>
            <p:cNvSpPr/>
            <p:nvPr/>
          </p:nvSpPr>
          <p:spPr>
            <a:xfrm>
              <a:off x="3464608" y="3435699"/>
              <a:ext cx="373193" cy="43905"/>
            </a:xfrm>
            <a:custGeom>
              <a:avLst/>
              <a:gdLst>
                <a:gd name="connsiteX0" fmla="*/ 0 w 323850"/>
                <a:gd name="connsiteY0" fmla="*/ 38100 h 38100"/>
                <a:gd name="connsiteX1" fmla="*/ 0 w 323850"/>
                <a:gd name="connsiteY1" fmla="*/ 0 h 38100"/>
                <a:gd name="connsiteX2" fmla="*/ 323850 w 323850"/>
                <a:gd name="connsiteY2" fmla="*/ 0 h 38100"/>
                <a:gd name="connsiteX3" fmla="*/ 323850 w 3238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100">
                  <a:moveTo>
                    <a:pt x="0" y="381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8100"/>
                  </a:ln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64" name="Graphic 1">
              <a:extLst>
                <a:ext uri="{FF2B5EF4-FFF2-40B4-BE49-F238E27FC236}">
                  <a16:creationId xmlns:a16="http://schemas.microsoft.com/office/drawing/2014/main" id="{E3D91C7B-F2D7-4E16-BAC8-7DF0D7293B77}"/>
                </a:ext>
              </a:extLst>
            </p:cNvPr>
            <p:cNvGrpSpPr/>
            <p:nvPr/>
          </p:nvGrpSpPr>
          <p:grpSpPr>
            <a:xfrm>
              <a:off x="2827984" y="3106410"/>
              <a:ext cx="702481" cy="702481"/>
              <a:chOff x="3281362" y="3114865"/>
              <a:chExt cx="609600" cy="609600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AE47947-881C-46CC-9F13-207D5CBF6928}"/>
                  </a:ext>
                </a:extLst>
              </p:cNvPr>
              <p:cNvSpPr/>
              <p:nvPr/>
            </p:nvSpPr>
            <p:spPr>
              <a:xfrm>
                <a:off x="3281362" y="3114865"/>
                <a:ext cx="609600" cy="609600"/>
              </a:xfrm>
              <a:custGeom>
                <a:avLst/>
                <a:gdLst>
                  <a:gd name="connsiteX0" fmla="*/ 609600 w 609600"/>
                  <a:gd name="connsiteY0" fmla="*/ 304800 h 609600"/>
                  <a:gd name="connsiteX1" fmla="*/ 304800 w 609600"/>
                  <a:gd name="connsiteY1" fmla="*/ 609600 h 609600"/>
                  <a:gd name="connsiteX2" fmla="*/ 0 w 609600"/>
                  <a:gd name="connsiteY2" fmla="*/ 304800 h 609600"/>
                  <a:gd name="connsiteX3" fmla="*/ 304800 w 609600"/>
                  <a:gd name="connsiteY3" fmla="*/ 0 h 609600"/>
                  <a:gd name="connsiteX4" fmla="*/ 609600 w 609600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609600">
                    <a:moveTo>
                      <a:pt x="609600" y="304800"/>
                    </a:moveTo>
                    <a:cubicBezTo>
                      <a:pt x="609600" y="473136"/>
                      <a:pt x="473136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4"/>
                      <a:pt x="136464" y="0"/>
                      <a:pt x="304800" y="0"/>
                    </a:cubicBezTo>
                    <a:cubicBezTo>
                      <a:pt x="473136" y="0"/>
                      <a:pt x="609600" y="136464"/>
                      <a:pt x="609600" y="30480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A28E7F6-9455-4E90-B254-3C10734D5005}"/>
                  </a:ext>
                </a:extLst>
              </p:cNvPr>
              <p:cNvSpPr/>
              <p:nvPr/>
            </p:nvSpPr>
            <p:spPr>
              <a:xfrm>
                <a:off x="3338515" y="3172015"/>
                <a:ext cx="495300" cy="495300"/>
              </a:xfrm>
              <a:custGeom>
                <a:avLst/>
                <a:gdLst>
                  <a:gd name="connsiteX0" fmla="*/ 495300 w 495300"/>
                  <a:gd name="connsiteY0" fmla="*/ 247650 h 495300"/>
                  <a:gd name="connsiteX1" fmla="*/ 247650 w 495300"/>
                  <a:gd name="connsiteY1" fmla="*/ 495300 h 495300"/>
                  <a:gd name="connsiteX2" fmla="*/ 0 w 495300"/>
                  <a:gd name="connsiteY2" fmla="*/ 247650 h 495300"/>
                  <a:gd name="connsiteX3" fmla="*/ 247650 w 495300"/>
                  <a:gd name="connsiteY3" fmla="*/ 0 h 495300"/>
                  <a:gd name="connsiteX4" fmla="*/ 495300 w 495300"/>
                  <a:gd name="connsiteY4" fmla="*/ 2476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495300">
                    <a:moveTo>
                      <a:pt x="495300" y="247650"/>
                    </a:moveTo>
                    <a:cubicBezTo>
                      <a:pt x="495300" y="384423"/>
                      <a:pt x="384423" y="495300"/>
                      <a:pt x="247650" y="495300"/>
                    </a:cubicBezTo>
                    <a:cubicBezTo>
                      <a:pt x="110877" y="495300"/>
                      <a:pt x="0" y="384423"/>
                      <a:pt x="0" y="247650"/>
                    </a:cubicBezTo>
                    <a:cubicBezTo>
                      <a:pt x="0" y="110877"/>
                      <a:pt x="110877" y="0"/>
                      <a:pt x="247650" y="0"/>
                    </a:cubicBezTo>
                    <a:cubicBezTo>
                      <a:pt x="384423" y="0"/>
                      <a:pt x="495300" y="110877"/>
                      <a:pt x="495300" y="247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34BF8C0-B445-47E3-A274-FF1946FB8EA6}"/>
                </a:ext>
              </a:extLst>
            </p:cNvPr>
            <p:cNvSpPr/>
            <p:nvPr/>
          </p:nvSpPr>
          <p:spPr>
            <a:xfrm>
              <a:off x="3639789" y="3286312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03FF57-CB17-4563-9E76-A750A4368376}"/>
                </a:ext>
              </a:extLst>
            </p:cNvPr>
            <p:cNvSpPr/>
            <p:nvPr/>
          </p:nvSpPr>
          <p:spPr>
            <a:xfrm>
              <a:off x="3676779" y="3323302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2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2"/>
                    <a:pt x="120301" y="240602"/>
                  </a:cubicBezTo>
                  <a:cubicBezTo>
                    <a:pt x="53860" y="240602"/>
                    <a:pt x="0" y="186741"/>
                    <a:pt x="0" y="120301"/>
                  </a:cubicBezTo>
                  <a:cubicBezTo>
                    <a:pt x="0" y="53861"/>
                    <a:pt x="53860" y="0"/>
                    <a:pt x="120301" y="0"/>
                  </a:cubicBezTo>
                  <a:cubicBezTo>
                    <a:pt x="186741" y="0"/>
                    <a:pt x="240601" y="53861"/>
                    <a:pt x="240601" y="12030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84C52E4-A282-4572-8B0B-DBA215AF660B}"/>
                </a:ext>
              </a:extLst>
            </p:cNvPr>
            <p:cNvSpPr/>
            <p:nvPr/>
          </p:nvSpPr>
          <p:spPr>
            <a:xfrm>
              <a:off x="3722989" y="3369511"/>
              <a:ext cx="184840" cy="184839"/>
            </a:xfrm>
            <a:custGeom>
              <a:avLst/>
              <a:gdLst>
                <a:gd name="connsiteX0" fmla="*/ 160401 w 160401"/>
                <a:gd name="connsiteY0" fmla="*/ 80201 h 160400"/>
                <a:gd name="connsiteX1" fmla="*/ 80200 w 160401"/>
                <a:gd name="connsiteY1" fmla="*/ 160401 h 160400"/>
                <a:gd name="connsiteX2" fmla="*/ 0 w 160401"/>
                <a:gd name="connsiteY2" fmla="*/ 80201 h 160400"/>
                <a:gd name="connsiteX3" fmla="*/ 80200 w 160401"/>
                <a:gd name="connsiteY3" fmla="*/ 0 h 160400"/>
                <a:gd name="connsiteX4" fmla="*/ 160401 w 160401"/>
                <a:gd name="connsiteY4" fmla="*/ 80201 h 1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1" h="160400">
                  <a:moveTo>
                    <a:pt x="160401" y="80201"/>
                  </a:moveTo>
                  <a:cubicBezTo>
                    <a:pt x="160401" y="124494"/>
                    <a:pt x="124494" y="160401"/>
                    <a:pt x="80200" y="160401"/>
                  </a:cubicBezTo>
                  <a:cubicBezTo>
                    <a:pt x="35907" y="160401"/>
                    <a:pt x="0" y="124494"/>
                    <a:pt x="0" y="80201"/>
                  </a:cubicBezTo>
                  <a:cubicBezTo>
                    <a:pt x="0" y="35907"/>
                    <a:pt x="35907" y="0"/>
                    <a:pt x="80200" y="0"/>
                  </a:cubicBezTo>
                  <a:cubicBezTo>
                    <a:pt x="124494" y="0"/>
                    <a:pt x="160401" y="35907"/>
                    <a:pt x="160401" y="802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58CB1E-8327-49EB-9296-303FFD92DD56}"/>
              </a:ext>
            </a:extLst>
          </p:cNvPr>
          <p:cNvGrpSpPr/>
          <p:nvPr/>
        </p:nvGrpSpPr>
        <p:grpSpPr>
          <a:xfrm>
            <a:off x="6980118" y="2986747"/>
            <a:ext cx="915982" cy="572659"/>
            <a:chOff x="8152025" y="3134286"/>
            <a:chExt cx="1163050" cy="702481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7F8DFBB-9540-4144-97DA-41DF3A68F897}"/>
                </a:ext>
              </a:extLst>
            </p:cNvPr>
            <p:cNvSpPr/>
            <p:nvPr/>
          </p:nvSpPr>
          <p:spPr>
            <a:xfrm>
              <a:off x="8305253" y="3463578"/>
              <a:ext cx="373193" cy="43905"/>
            </a:xfrm>
            <a:custGeom>
              <a:avLst/>
              <a:gdLst>
                <a:gd name="connsiteX0" fmla="*/ 323850 w 323850"/>
                <a:gd name="connsiteY0" fmla="*/ 0 h 38100"/>
                <a:gd name="connsiteX1" fmla="*/ 323850 w 323850"/>
                <a:gd name="connsiteY1" fmla="*/ 38100 h 38100"/>
                <a:gd name="connsiteX2" fmla="*/ 0 w 323850"/>
                <a:gd name="connsiteY2" fmla="*/ 38100 h 38100"/>
                <a:gd name="connsiteX3" fmla="*/ 0 w 323850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100">
                  <a:moveTo>
                    <a:pt x="323850" y="0"/>
                  </a:moveTo>
                  <a:lnTo>
                    <a:pt x="32385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72" name="Graphic 1">
              <a:extLst>
                <a:ext uri="{FF2B5EF4-FFF2-40B4-BE49-F238E27FC236}">
                  <a16:creationId xmlns:a16="http://schemas.microsoft.com/office/drawing/2014/main" id="{A84C2F96-2C7C-4135-AD98-A650D9CE174D}"/>
                </a:ext>
              </a:extLst>
            </p:cNvPr>
            <p:cNvGrpSpPr/>
            <p:nvPr/>
          </p:nvGrpSpPr>
          <p:grpSpPr>
            <a:xfrm>
              <a:off x="8612593" y="3134286"/>
              <a:ext cx="702482" cy="702481"/>
              <a:chOff x="8301132" y="3134677"/>
              <a:chExt cx="609600" cy="609600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041B3A-75F7-4193-9DF6-5F6A36E0F357}"/>
                  </a:ext>
                </a:extLst>
              </p:cNvPr>
              <p:cNvSpPr/>
              <p:nvPr/>
            </p:nvSpPr>
            <p:spPr>
              <a:xfrm>
                <a:off x="8301132" y="3134677"/>
                <a:ext cx="609600" cy="609600"/>
              </a:xfrm>
              <a:custGeom>
                <a:avLst/>
                <a:gdLst>
                  <a:gd name="connsiteX0" fmla="*/ 609600 w 609600"/>
                  <a:gd name="connsiteY0" fmla="*/ 304800 h 609600"/>
                  <a:gd name="connsiteX1" fmla="*/ 304800 w 609600"/>
                  <a:gd name="connsiteY1" fmla="*/ 609600 h 609600"/>
                  <a:gd name="connsiteX2" fmla="*/ 0 w 609600"/>
                  <a:gd name="connsiteY2" fmla="*/ 304800 h 609600"/>
                  <a:gd name="connsiteX3" fmla="*/ 304800 w 609600"/>
                  <a:gd name="connsiteY3" fmla="*/ 0 h 609600"/>
                  <a:gd name="connsiteX4" fmla="*/ 609600 w 609600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609600">
                    <a:moveTo>
                      <a:pt x="609600" y="304800"/>
                    </a:moveTo>
                    <a:cubicBezTo>
                      <a:pt x="609600" y="473136"/>
                      <a:pt x="473136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4"/>
                      <a:pt x="136464" y="0"/>
                      <a:pt x="304800" y="0"/>
                    </a:cubicBezTo>
                    <a:cubicBezTo>
                      <a:pt x="473136" y="0"/>
                      <a:pt x="609600" y="136464"/>
                      <a:pt x="609600" y="3048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243220-FD3E-4549-8A3C-FE1FFE8F3B48}"/>
                  </a:ext>
                </a:extLst>
              </p:cNvPr>
              <p:cNvSpPr/>
              <p:nvPr/>
            </p:nvSpPr>
            <p:spPr>
              <a:xfrm rot="18459293">
                <a:off x="8358204" y="3191808"/>
                <a:ext cx="495296" cy="495296"/>
              </a:xfrm>
              <a:custGeom>
                <a:avLst/>
                <a:gdLst>
                  <a:gd name="connsiteX0" fmla="*/ 495297 w 495296"/>
                  <a:gd name="connsiteY0" fmla="*/ 247649 h 495296"/>
                  <a:gd name="connsiteX1" fmla="*/ 247649 w 495296"/>
                  <a:gd name="connsiteY1" fmla="*/ 495297 h 495296"/>
                  <a:gd name="connsiteX2" fmla="*/ 0 w 495296"/>
                  <a:gd name="connsiteY2" fmla="*/ 247649 h 495296"/>
                  <a:gd name="connsiteX3" fmla="*/ 247649 w 495296"/>
                  <a:gd name="connsiteY3" fmla="*/ 0 h 495296"/>
                  <a:gd name="connsiteX4" fmla="*/ 495297 w 495296"/>
                  <a:gd name="connsiteY4" fmla="*/ 247649 h 495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96" h="495296">
                    <a:moveTo>
                      <a:pt x="495297" y="247649"/>
                    </a:moveTo>
                    <a:cubicBezTo>
                      <a:pt x="495297" y="384421"/>
                      <a:pt x="384421" y="495297"/>
                      <a:pt x="247649" y="495297"/>
                    </a:cubicBezTo>
                    <a:cubicBezTo>
                      <a:pt x="110876" y="495297"/>
                      <a:pt x="0" y="384421"/>
                      <a:pt x="0" y="247649"/>
                    </a:cubicBezTo>
                    <a:cubicBezTo>
                      <a:pt x="0" y="110876"/>
                      <a:pt x="110876" y="0"/>
                      <a:pt x="247649" y="0"/>
                    </a:cubicBezTo>
                    <a:cubicBezTo>
                      <a:pt x="384421" y="0"/>
                      <a:pt x="495297" y="110876"/>
                      <a:pt x="495297" y="2476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F19BF7-DC2B-4E85-B5D1-9E9E3DA8DC52}"/>
                </a:ext>
              </a:extLst>
            </p:cNvPr>
            <p:cNvSpPr/>
            <p:nvPr/>
          </p:nvSpPr>
          <p:spPr>
            <a:xfrm>
              <a:off x="8152025" y="3305629"/>
              <a:ext cx="351240" cy="351241"/>
            </a:xfrm>
            <a:custGeom>
              <a:avLst/>
              <a:gdLst>
                <a:gd name="connsiteX0" fmla="*/ 304800 w 304799"/>
                <a:gd name="connsiteY0" fmla="*/ 152400 h 304800"/>
                <a:gd name="connsiteX1" fmla="*/ 152400 w 304799"/>
                <a:gd name="connsiteY1" fmla="*/ 304800 h 304800"/>
                <a:gd name="connsiteX2" fmla="*/ 0 w 304799"/>
                <a:gd name="connsiteY2" fmla="*/ 152400 h 304800"/>
                <a:gd name="connsiteX3" fmla="*/ 152400 w 304799"/>
                <a:gd name="connsiteY3" fmla="*/ 0 h 304800"/>
                <a:gd name="connsiteX4" fmla="*/ 304800 w 304799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99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B81DD44-939C-4102-87C7-7D312E5ED6D8}"/>
                </a:ext>
              </a:extLst>
            </p:cNvPr>
            <p:cNvSpPr/>
            <p:nvPr/>
          </p:nvSpPr>
          <p:spPr>
            <a:xfrm>
              <a:off x="8189014" y="3342620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2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2"/>
                    <a:pt x="120301" y="240602"/>
                  </a:cubicBezTo>
                  <a:cubicBezTo>
                    <a:pt x="53861" y="240602"/>
                    <a:pt x="0" y="186741"/>
                    <a:pt x="0" y="120301"/>
                  </a:cubicBezTo>
                  <a:cubicBezTo>
                    <a:pt x="0" y="53861"/>
                    <a:pt x="53860" y="0"/>
                    <a:pt x="120301" y="0"/>
                  </a:cubicBezTo>
                  <a:cubicBezTo>
                    <a:pt x="186741" y="0"/>
                    <a:pt x="240601" y="53861"/>
                    <a:pt x="240601" y="12030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E6C40A-7211-4FAD-876F-9B2EA314FC0B}"/>
                </a:ext>
              </a:extLst>
            </p:cNvPr>
            <p:cNvSpPr/>
            <p:nvPr/>
          </p:nvSpPr>
          <p:spPr>
            <a:xfrm>
              <a:off x="8235224" y="3388830"/>
              <a:ext cx="184840" cy="184839"/>
            </a:xfrm>
            <a:custGeom>
              <a:avLst/>
              <a:gdLst>
                <a:gd name="connsiteX0" fmla="*/ 160401 w 160401"/>
                <a:gd name="connsiteY0" fmla="*/ 80201 h 160400"/>
                <a:gd name="connsiteX1" fmla="*/ 80200 w 160401"/>
                <a:gd name="connsiteY1" fmla="*/ 160401 h 160400"/>
                <a:gd name="connsiteX2" fmla="*/ 0 w 160401"/>
                <a:gd name="connsiteY2" fmla="*/ 80201 h 160400"/>
                <a:gd name="connsiteX3" fmla="*/ 80200 w 160401"/>
                <a:gd name="connsiteY3" fmla="*/ 0 h 160400"/>
                <a:gd name="connsiteX4" fmla="*/ 160401 w 160401"/>
                <a:gd name="connsiteY4" fmla="*/ 80201 h 1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1" h="160400">
                  <a:moveTo>
                    <a:pt x="160401" y="80201"/>
                  </a:moveTo>
                  <a:cubicBezTo>
                    <a:pt x="160401" y="124494"/>
                    <a:pt x="124494" y="160401"/>
                    <a:pt x="80200" y="160401"/>
                  </a:cubicBezTo>
                  <a:cubicBezTo>
                    <a:pt x="35907" y="160401"/>
                    <a:pt x="0" y="124494"/>
                    <a:pt x="0" y="80201"/>
                  </a:cubicBezTo>
                  <a:cubicBezTo>
                    <a:pt x="0" y="35907"/>
                    <a:pt x="35907" y="0"/>
                    <a:pt x="80200" y="0"/>
                  </a:cubicBezTo>
                  <a:cubicBezTo>
                    <a:pt x="124494" y="0"/>
                    <a:pt x="160401" y="35907"/>
                    <a:pt x="160401" y="802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54779FB-F956-4C2C-B285-27899FD638A3}"/>
              </a:ext>
            </a:extLst>
          </p:cNvPr>
          <p:cNvGrpSpPr/>
          <p:nvPr/>
        </p:nvGrpSpPr>
        <p:grpSpPr>
          <a:xfrm>
            <a:off x="4210832" y="4201783"/>
            <a:ext cx="766773" cy="798681"/>
            <a:chOff x="3683255" y="4843547"/>
            <a:chExt cx="973595" cy="979743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F536FC7-0FBA-4D83-A5BA-041EE48DACF8}"/>
                </a:ext>
              </a:extLst>
            </p:cNvPr>
            <p:cNvSpPr/>
            <p:nvPr/>
          </p:nvSpPr>
          <p:spPr>
            <a:xfrm flipH="1">
              <a:off x="4220762" y="4990848"/>
              <a:ext cx="294932" cy="294932"/>
            </a:xfrm>
            <a:custGeom>
              <a:avLst/>
              <a:gdLst>
                <a:gd name="connsiteX0" fmla="*/ 255937 w 255936"/>
                <a:gd name="connsiteY0" fmla="*/ 228981 h 255936"/>
                <a:gd name="connsiteX1" fmla="*/ 228981 w 255936"/>
                <a:gd name="connsiteY1" fmla="*/ 255937 h 255936"/>
                <a:gd name="connsiteX2" fmla="*/ 0 w 255936"/>
                <a:gd name="connsiteY2" fmla="*/ 26956 h 255936"/>
                <a:gd name="connsiteX3" fmla="*/ 26956 w 255936"/>
                <a:gd name="connsiteY3" fmla="*/ 0 h 25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36" h="255936">
                  <a:moveTo>
                    <a:pt x="255937" y="228981"/>
                  </a:moveTo>
                  <a:lnTo>
                    <a:pt x="228981" y="255937"/>
                  </a:lnTo>
                  <a:lnTo>
                    <a:pt x="0" y="26956"/>
                  </a:lnTo>
                  <a:lnTo>
                    <a:pt x="26956" y="0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80" name="Graphic 1">
              <a:extLst>
                <a:ext uri="{FF2B5EF4-FFF2-40B4-BE49-F238E27FC236}">
                  <a16:creationId xmlns:a16="http://schemas.microsoft.com/office/drawing/2014/main" id="{2B494A85-8738-48AD-95B7-FBDBB39E50B6}"/>
                </a:ext>
              </a:extLst>
            </p:cNvPr>
            <p:cNvGrpSpPr/>
            <p:nvPr/>
          </p:nvGrpSpPr>
          <p:grpSpPr>
            <a:xfrm flipH="1">
              <a:off x="3683255" y="5120809"/>
              <a:ext cx="702480" cy="702481"/>
              <a:chOff x="7558944" y="4906518"/>
              <a:chExt cx="609599" cy="609600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2DDADC3-1B6C-4C11-9413-79751AE0D95C}"/>
                  </a:ext>
                </a:extLst>
              </p:cNvPr>
              <p:cNvSpPr/>
              <p:nvPr/>
            </p:nvSpPr>
            <p:spPr>
              <a:xfrm>
                <a:off x="7558944" y="4906518"/>
                <a:ext cx="609599" cy="609600"/>
              </a:xfrm>
              <a:custGeom>
                <a:avLst/>
                <a:gdLst>
                  <a:gd name="connsiteX0" fmla="*/ 609600 w 609599"/>
                  <a:gd name="connsiteY0" fmla="*/ 304800 h 609600"/>
                  <a:gd name="connsiteX1" fmla="*/ 304800 w 609599"/>
                  <a:gd name="connsiteY1" fmla="*/ 609600 h 609600"/>
                  <a:gd name="connsiteX2" fmla="*/ 0 w 609599"/>
                  <a:gd name="connsiteY2" fmla="*/ 304800 h 609600"/>
                  <a:gd name="connsiteX3" fmla="*/ 304800 w 609599"/>
                  <a:gd name="connsiteY3" fmla="*/ 0 h 609600"/>
                  <a:gd name="connsiteX4" fmla="*/ 609600 w 609599"/>
                  <a:gd name="connsiteY4" fmla="*/ 3048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599" h="609600">
                    <a:moveTo>
                      <a:pt x="609600" y="304800"/>
                    </a:moveTo>
                    <a:cubicBezTo>
                      <a:pt x="609600" y="473136"/>
                      <a:pt x="473137" y="609600"/>
                      <a:pt x="304800" y="609600"/>
                    </a:cubicBezTo>
                    <a:cubicBezTo>
                      <a:pt x="136464" y="609600"/>
                      <a:pt x="0" y="473136"/>
                      <a:pt x="0" y="304800"/>
                    </a:cubicBezTo>
                    <a:cubicBezTo>
                      <a:pt x="0" y="136463"/>
                      <a:pt x="136464" y="0"/>
                      <a:pt x="304800" y="0"/>
                    </a:cubicBezTo>
                    <a:cubicBezTo>
                      <a:pt x="473137" y="0"/>
                      <a:pt x="609600" y="136463"/>
                      <a:pt x="609600" y="30480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635000" dist="1143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AF1420C-FE6D-40AD-80A8-D991C3957F5E}"/>
                  </a:ext>
                </a:extLst>
              </p:cNvPr>
              <p:cNvSpPr/>
              <p:nvPr/>
            </p:nvSpPr>
            <p:spPr>
              <a:xfrm>
                <a:off x="7616094" y="4963668"/>
                <a:ext cx="495300" cy="495300"/>
              </a:xfrm>
              <a:custGeom>
                <a:avLst/>
                <a:gdLst>
                  <a:gd name="connsiteX0" fmla="*/ 495300 w 495300"/>
                  <a:gd name="connsiteY0" fmla="*/ 247650 h 495300"/>
                  <a:gd name="connsiteX1" fmla="*/ 247650 w 495300"/>
                  <a:gd name="connsiteY1" fmla="*/ 495300 h 495300"/>
                  <a:gd name="connsiteX2" fmla="*/ 0 w 495300"/>
                  <a:gd name="connsiteY2" fmla="*/ 247650 h 495300"/>
                  <a:gd name="connsiteX3" fmla="*/ 247650 w 495300"/>
                  <a:gd name="connsiteY3" fmla="*/ 0 h 495300"/>
                  <a:gd name="connsiteX4" fmla="*/ 495300 w 495300"/>
                  <a:gd name="connsiteY4" fmla="*/ 2476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495300">
                    <a:moveTo>
                      <a:pt x="495300" y="247650"/>
                    </a:moveTo>
                    <a:cubicBezTo>
                      <a:pt x="495300" y="384423"/>
                      <a:pt x="384423" y="495300"/>
                      <a:pt x="247650" y="495300"/>
                    </a:cubicBezTo>
                    <a:cubicBezTo>
                      <a:pt x="110877" y="495300"/>
                      <a:pt x="0" y="384423"/>
                      <a:pt x="0" y="247650"/>
                    </a:cubicBezTo>
                    <a:cubicBezTo>
                      <a:pt x="0" y="110877"/>
                      <a:pt x="110877" y="0"/>
                      <a:pt x="247650" y="0"/>
                    </a:cubicBezTo>
                    <a:cubicBezTo>
                      <a:pt x="384423" y="0"/>
                      <a:pt x="495300" y="110877"/>
                      <a:pt x="495300" y="247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ADD0B7E-83AF-45F0-B56C-48D427030EC2}"/>
                </a:ext>
              </a:extLst>
            </p:cNvPr>
            <p:cNvSpPr/>
            <p:nvPr/>
          </p:nvSpPr>
          <p:spPr>
            <a:xfrm flipH="1">
              <a:off x="4305609" y="4843547"/>
              <a:ext cx="351241" cy="351241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8F4709A-E19D-4578-A69C-4F472CB3A4E3}"/>
                </a:ext>
              </a:extLst>
            </p:cNvPr>
            <p:cNvSpPr/>
            <p:nvPr/>
          </p:nvSpPr>
          <p:spPr>
            <a:xfrm flipH="1">
              <a:off x="4342599" y="4880537"/>
              <a:ext cx="277260" cy="277260"/>
            </a:xfrm>
            <a:custGeom>
              <a:avLst/>
              <a:gdLst>
                <a:gd name="connsiteX0" fmla="*/ 240601 w 240601"/>
                <a:gd name="connsiteY0" fmla="*/ 120301 h 240601"/>
                <a:gd name="connsiteX1" fmla="*/ 120301 w 240601"/>
                <a:gd name="connsiteY1" fmla="*/ 240601 h 240601"/>
                <a:gd name="connsiteX2" fmla="*/ 0 w 240601"/>
                <a:gd name="connsiteY2" fmla="*/ 120301 h 240601"/>
                <a:gd name="connsiteX3" fmla="*/ 120301 w 240601"/>
                <a:gd name="connsiteY3" fmla="*/ 0 h 240601"/>
                <a:gd name="connsiteX4" fmla="*/ 240601 w 240601"/>
                <a:gd name="connsiteY4" fmla="*/ 120301 h 2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01" h="240601">
                  <a:moveTo>
                    <a:pt x="240601" y="120301"/>
                  </a:moveTo>
                  <a:cubicBezTo>
                    <a:pt x="240601" y="186741"/>
                    <a:pt x="186741" y="240601"/>
                    <a:pt x="120301" y="240601"/>
                  </a:cubicBezTo>
                  <a:cubicBezTo>
                    <a:pt x="53860" y="240601"/>
                    <a:pt x="0" y="186741"/>
                    <a:pt x="0" y="120301"/>
                  </a:cubicBezTo>
                  <a:cubicBezTo>
                    <a:pt x="0" y="53860"/>
                    <a:pt x="53860" y="0"/>
                    <a:pt x="120301" y="0"/>
                  </a:cubicBezTo>
                  <a:cubicBezTo>
                    <a:pt x="186741" y="0"/>
                    <a:pt x="240601" y="53860"/>
                    <a:pt x="240601" y="12030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59C2026-9A19-4B3B-80CA-F9B2A1488C7A}"/>
                </a:ext>
              </a:extLst>
            </p:cNvPr>
            <p:cNvSpPr/>
            <p:nvPr/>
          </p:nvSpPr>
          <p:spPr>
            <a:xfrm flipH="1">
              <a:off x="4388837" y="4926775"/>
              <a:ext cx="184895" cy="184895"/>
            </a:xfrm>
            <a:custGeom>
              <a:avLst/>
              <a:gdLst>
                <a:gd name="connsiteX0" fmla="*/ 23503 w 160448"/>
                <a:gd name="connsiteY0" fmla="*/ 23503 h 160448"/>
                <a:gd name="connsiteX1" fmla="*/ 136946 w 160448"/>
                <a:gd name="connsiteY1" fmla="*/ 23503 h 160448"/>
                <a:gd name="connsiteX2" fmla="*/ 136946 w 160448"/>
                <a:gd name="connsiteY2" fmla="*/ 136946 h 160448"/>
                <a:gd name="connsiteX3" fmla="*/ 23503 w 160448"/>
                <a:gd name="connsiteY3" fmla="*/ 136946 h 160448"/>
                <a:gd name="connsiteX4" fmla="*/ 23503 w 160448"/>
                <a:gd name="connsiteY4" fmla="*/ 23503 h 16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48" h="160448">
                  <a:moveTo>
                    <a:pt x="23503" y="23503"/>
                  </a:moveTo>
                  <a:cubicBezTo>
                    <a:pt x="54840" y="-7834"/>
                    <a:pt x="105608" y="-7834"/>
                    <a:pt x="136946" y="23503"/>
                  </a:cubicBezTo>
                  <a:cubicBezTo>
                    <a:pt x="168283" y="54840"/>
                    <a:pt x="168283" y="105608"/>
                    <a:pt x="136946" y="136946"/>
                  </a:cubicBezTo>
                  <a:cubicBezTo>
                    <a:pt x="105608" y="168283"/>
                    <a:pt x="54840" y="168283"/>
                    <a:pt x="23503" y="136946"/>
                  </a:cubicBezTo>
                  <a:cubicBezTo>
                    <a:pt x="-7834" y="105608"/>
                    <a:pt x="-7834" y="54745"/>
                    <a:pt x="23503" y="235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BD5225-200D-4450-A80F-E5D5F67DCD94}"/>
              </a:ext>
            </a:extLst>
          </p:cNvPr>
          <p:cNvGrpSpPr/>
          <p:nvPr/>
        </p:nvGrpSpPr>
        <p:grpSpPr>
          <a:xfrm>
            <a:off x="4746671" y="2134876"/>
            <a:ext cx="2061920" cy="2134244"/>
            <a:chOff x="4746671" y="2134876"/>
            <a:chExt cx="2618082" cy="261808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3A9721F-9A09-43BC-90E4-27C0F2390532}"/>
                </a:ext>
              </a:extLst>
            </p:cNvPr>
            <p:cNvSpPr/>
            <p:nvPr/>
          </p:nvSpPr>
          <p:spPr>
            <a:xfrm>
              <a:off x="4746671" y="2134876"/>
              <a:ext cx="2618082" cy="2618080"/>
            </a:xfrm>
            <a:custGeom>
              <a:avLst/>
              <a:gdLst>
                <a:gd name="connsiteX0" fmla="*/ 2617089 w 2617089"/>
                <a:gd name="connsiteY0" fmla="*/ 1308545 h 2617089"/>
                <a:gd name="connsiteX1" fmla="*/ 1308545 w 2617089"/>
                <a:gd name="connsiteY1" fmla="*/ 2617089 h 2617089"/>
                <a:gd name="connsiteX2" fmla="*/ 0 w 2617089"/>
                <a:gd name="connsiteY2" fmla="*/ 1308545 h 2617089"/>
                <a:gd name="connsiteX3" fmla="*/ 1308545 w 2617089"/>
                <a:gd name="connsiteY3" fmla="*/ 0 h 2617089"/>
                <a:gd name="connsiteX4" fmla="*/ 2617089 w 2617089"/>
                <a:gd name="connsiteY4" fmla="*/ 1308545 h 261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089" h="2617089">
                  <a:moveTo>
                    <a:pt x="2617089" y="1308545"/>
                  </a:moveTo>
                  <a:cubicBezTo>
                    <a:pt x="2617089" y="2031234"/>
                    <a:pt x="2031234" y="2617089"/>
                    <a:pt x="1308545" y="2617089"/>
                  </a:cubicBezTo>
                  <a:cubicBezTo>
                    <a:pt x="585855" y="2617089"/>
                    <a:pt x="0" y="2031234"/>
                    <a:pt x="0" y="1308545"/>
                  </a:cubicBezTo>
                  <a:cubicBezTo>
                    <a:pt x="0" y="585855"/>
                    <a:pt x="585855" y="0"/>
                    <a:pt x="1308545" y="0"/>
                  </a:cubicBezTo>
                  <a:cubicBezTo>
                    <a:pt x="2031234" y="0"/>
                    <a:pt x="2617089" y="585855"/>
                    <a:pt x="2617089" y="1308545"/>
                  </a:cubicBezTo>
                  <a:close/>
                </a:path>
              </a:pathLst>
            </a:custGeom>
            <a:gradFill>
              <a:gsLst>
                <a:gs pos="55000">
                  <a:srgbClr val="7030A0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1FA1123-F943-4E36-A2AC-BB5E43DD5156}"/>
                </a:ext>
              </a:extLst>
            </p:cNvPr>
            <p:cNvSpPr/>
            <p:nvPr/>
          </p:nvSpPr>
          <p:spPr>
            <a:xfrm>
              <a:off x="5004672" y="2362200"/>
              <a:ext cx="2133602" cy="2133600"/>
            </a:xfrm>
            <a:custGeom>
              <a:avLst/>
              <a:gdLst>
                <a:gd name="connsiteX0" fmla="*/ 2617089 w 2617089"/>
                <a:gd name="connsiteY0" fmla="*/ 1308545 h 2617089"/>
                <a:gd name="connsiteX1" fmla="*/ 1308545 w 2617089"/>
                <a:gd name="connsiteY1" fmla="*/ 2617089 h 2617089"/>
                <a:gd name="connsiteX2" fmla="*/ 0 w 2617089"/>
                <a:gd name="connsiteY2" fmla="*/ 1308545 h 2617089"/>
                <a:gd name="connsiteX3" fmla="*/ 1308545 w 2617089"/>
                <a:gd name="connsiteY3" fmla="*/ 0 h 2617089"/>
                <a:gd name="connsiteX4" fmla="*/ 2617089 w 2617089"/>
                <a:gd name="connsiteY4" fmla="*/ 1308545 h 261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089" h="2617089">
                  <a:moveTo>
                    <a:pt x="2617089" y="1308545"/>
                  </a:moveTo>
                  <a:cubicBezTo>
                    <a:pt x="2617089" y="2031234"/>
                    <a:pt x="2031234" y="2617089"/>
                    <a:pt x="1308545" y="2617089"/>
                  </a:cubicBezTo>
                  <a:cubicBezTo>
                    <a:pt x="585855" y="2617089"/>
                    <a:pt x="0" y="2031234"/>
                    <a:pt x="0" y="1308545"/>
                  </a:cubicBezTo>
                  <a:cubicBezTo>
                    <a:pt x="0" y="585855"/>
                    <a:pt x="585855" y="0"/>
                    <a:pt x="1308545" y="0"/>
                  </a:cubicBezTo>
                  <a:cubicBezTo>
                    <a:pt x="2031234" y="0"/>
                    <a:pt x="2617089" y="585855"/>
                    <a:pt x="2617089" y="13085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2BAB6383-27CA-400A-9CBB-821EB730B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90" y="1577316"/>
            <a:ext cx="389937" cy="389937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FC631EA-1729-4F83-B0DE-A803F7A1D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3297" y="3061923"/>
            <a:ext cx="372529" cy="372529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4B9889D4-7856-4060-9DC2-2513ABC89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3220" y="1689307"/>
            <a:ext cx="305185" cy="305185"/>
          </a:xfrm>
          <a:prstGeom prst="rect">
            <a:avLst/>
          </a:prstGeom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E0993296-0BC0-4D69-BEA9-F7370D9D86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548" y="4461904"/>
            <a:ext cx="368073" cy="368073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562C429-1B48-4564-BDD5-A10C15F3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8387" y="4529941"/>
            <a:ext cx="374199" cy="37419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57C95E6B-68EC-4B33-AACE-05619BBE6E50}"/>
              </a:ext>
            </a:extLst>
          </p:cNvPr>
          <p:cNvGrpSpPr/>
          <p:nvPr/>
        </p:nvGrpSpPr>
        <p:grpSpPr>
          <a:xfrm>
            <a:off x="3661959" y="3124307"/>
            <a:ext cx="348569" cy="332229"/>
            <a:chOff x="2817596" y="4048268"/>
            <a:chExt cx="458641" cy="458641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2CB99431-B3FC-44E3-873F-5FBD406F0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17596" y="4048268"/>
              <a:ext cx="458641" cy="458641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D9F09FC9-88B1-471E-86D6-0E067B788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47461" y="4268314"/>
              <a:ext cx="218606" cy="218606"/>
            </a:xfrm>
            <a:prstGeom prst="rect">
              <a:avLst/>
            </a:prstGeom>
          </p:spPr>
        </p:pic>
      </p:grpSp>
      <p:pic>
        <p:nvPicPr>
          <p:cNvPr id="98" name="Graphic 97">
            <a:extLst>
              <a:ext uri="{FF2B5EF4-FFF2-40B4-BE49-F238E27FC236}">
                <a16:creationId xmlns:a16="http://schemas.microsoft.com/office/drawing/2014/main" id="{BC30901B-A0C5-45D9-ADB7-903CFF09A7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57744" y="2482501"/>
            <a:ext cx="1464599" cy="146459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8F0B0AA-7090-4746-92AE-B31653060651}"/>
              </a:ext>
            </a:extLst>
          </p:cNvPr>
          <p:cNvSpPr txBox="1"/>
          <p:nvPr/>
        </p:nvSpPr>
        <p:spPr>
          <a:xfrm>
            <a:off x="5131565" y="4687338"/>
            <a:ext cx="1387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200" b="1" dirty="0"/>
              <a:t>Development  Platform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77C37A-CCBC-C3E9-7FFC-BB775CBB819D}"/>
              </a:ext>
            </a:extLst>
          </p:cNvPr>
          <p:cNvSpPr txBox="1"/>
          <p:nvPr/>
        </p:nvSpPr>
        <p:spPr>
          <a:xfrm>
            <a:off x="3231050" y="1193473"/>
            <a:ext cx="126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Game Hub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0B64A42-3695-4B89-5625-8B68059EC983}"/>
              </a:ext>
            </a:extLst>
          </p:cNvPr>
          <p:cNvSpPr txBox="1"/>
          <p:nvPr/>
        </p:nvSpPr>
        <p:spPr>
          <a:xfrm>
            <a:off x="6975536" y="1235374"/>
            <a:ext cx="126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Dev Kits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FFE832C-F57B-5741-9227-BC406E2E5170}"/>
              </a:ext>
            </a:extLst>
          </p:cNvPr>
          <p:cNvSpPr txBox="1"/>
          <p:nvPr/>
        </p:nvSpPr>
        <p:spPr>
          <a:xfrm>
            <a:off x="7016707" y="3593111"/>
            <a:ext cx="126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Launchpad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890CCE-51CC-C9F4-FA9E-C9C8ECAF8197}"/>
              </a:ext>
            </a:extLst>
          </p:cNvPr>
          <p:cNvSpPr txBox="1"/>
          <p:nvPr/>
        </p:nvSpPr>
        <p:spPr>
          <a:xfrm>
            <a:off x="6886383" y="4985743"/>
            <a:ext cx="138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Marketplace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B404B1B-03D1-F909-B234-4025772F7C96}"/>
              </a:ext>
            </a:extLst>
          </p:cNvPr>
          <p:cNvSpPr txBox="1">
            <a:spLocks/>
          </p:cNvSpPr>
          <p:nvPr/>
        </p:nvSpPr>
        <p:spPr>
          <a:xfrm>
            <a:off x="3478620" y="4985743"/>
            <a:ext cx="157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Game Hosting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3ACD6C-14AC-8635-EDDE-38545F37BADF}"/>
              </a:ext>
            </a:extLst>
          </p:cNvPr>
          <p:cNvSpPr txBox="1"/>
          <p:nvPr/>
        </p:nvSpPr>
        <p:spPr>
          <a:xfrm>
            <a:off x="3255593" y="3591845"/>
            <a:ext cx="126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Game Store</a:t>
            </a:r>
          </a:p>
          <a:p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34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2667" fill="hold" grpId="0" nodeType="withEffect" p14:presetBounceEnd="81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4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4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19" grpId="0" animBg="1"/>
          <p:bldP spid="5" grpId="0"/>
          <p:bldP spid="26" grpId="0" animBg="1"/>
          <p:bldP spid="20" grpId="0" animBg="1"/>
          <p:bldP spid="37" grpId="0" animBg="1"/>
          <p:bldP spid="37" grpId="1" animBg="1"/>
          <p:bldP spid="9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2667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19" grpId="0" animBg="1"/>
          <p:bldP spid="5" grpId="0"/>
          <p:bldP spid="26" grpId="0" animBg="1"/>
          <p:bldP spid="20" grpId="0" animBg="1"/>
          <p:bldP spid="37" grpId="0" animBg="1"/>
          <p:bldP spid="37" grpId="1" animBg="1"/>
          <p:bldP spid="9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3EC2B0-79FD-48E1-97CC-D16DFEAE2D7C}"/>
              </a:ext>
            </a:extLst>
          </p:cNvPr>
          <p:cNvSpPr/>
          <p:nvPr/>
        </p:nvSpPr>
        <p:spPr>
          <a:xfrm>
            <a:off x="0" y="0"/>
            <a:ext cx="3231050" cy="6858000"/>
          </a:xfrm>
          <a:custGeom>
            <a:avLst/>
            <a:gdLst>
              <a:gd name="connsiteX0" fmla="*/ 0 w 3231050"/>
              <a:gd name="connsiteY0" fmla="*/ 0 h 6858000"/>
              <a:gd name="connsiteX1" fmla="*/ 2028636 w 3231050"/>
              <a:gd name="connsiteY1" fmla="*/ 0 h 6858000"/>
              <a:gd name="connsiteX2" fmla="*/ 2139205 w 3231050"/>
              <a:gd name="connsiteY2" fmla="*/ 140700 h 6858000"/>
              <a:gd name="connsiteX3" fmla="*/ 3231050 w 3231050"/>
              <a:gd name="connsiteY3" fmla="*/ 3429000 h 6858000"/>
              <a:gd name="connsiteX4" fmla="*/ 2139205 w 3231050"/>
              <a:gd name="connsiteY4" fmla="*/ 6717300 h 6858000"/>
              <a:gd name="connsiteX5" fmla="*/ 2028636 w 3231050"/>
              <a:gd name="connsiteY5" fmla="*/ 6858000 h 6858000"/>
              <a:gd name="connsiteX6" fmla="*/ 0 w 32310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050" h="6858000">
                <a:moveTo>
                  <a:pt x="0" y="0"/>
                </a:moveTo>
                <a:lnTo>
                  <a:pt x="2028636" y="0"/>
                </a:lnTo>
                <a:lnTo>
                  <a:pt x="2139205" y="140700"/>
                </a:lnTo>
                <a:cubicBezTo>
                  <a:pt x="2824954" y="1057655"/>
                  <a:pt x="3231050" y="2195903"/>
                  <a:pt x="3231050" y="3429000"/>
                </a:cubicBezTo>
                <a:cubicBezTo>
                  <a:pt x="3231050" y="4662097"/>
                  <a:pt x="2824954" y="5800345"/>
                  <a:pt x="2139205" y="6717300"/>
                </a:cubicBezTo>
                <a:lnTo>
                  <a:pt x="202863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347E0-AC0C-4309-B8F2-9D960F10A8E0}"/>
              </a:ext>
            </a:extLst>
          </p:cNvPr>
          <p:cNvSpPr txBox="1"/>
          <p:nvPr/>
        </p:nvSpPr>
        <p:spPr>
          <a:xfrm rot="16200000">
            <a:off x="-1658621" y="2341825"/>
            <a:ext cx="6019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WODOLAND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GAME</a:t>
            </a:r>
            <a:endParaRPr lang="id-ID" sz="6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D74E01-83CA-47E0-87D1-AA598A320277}"/>
              </a:ext>
            </a:extLst>
          </p:cNvPr>
          <p:cNvGrpSpPr/>
          <p:nvPr/>
        </p:nvGrpSpPr>
        <p:grpSpPr>
          <a:xfrm>
            <a:off x="3923856" y="5281831"/>
            <a:ext cx="3021693" cy="1214089"/>
            <a:chOff x="1231802" y="3115538"/>
            <a:chExt cx="2645183" cy="12140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6A9D6-D2E7-4BCB-8953-C9C6533D917B}"/>
                </a:ext>
              </a:extLst>
            </p:cNvPr>
            <p:cNvSpPr txBox="1"/>
            <p:nvPr/>
          </p:nvSpPr>
          <p:spPr>
            <a:xfrm>
              <a:off x="1231802" y="3115538"/>
              <a:ext cx="264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First Game Design</a:t>
              </a:r>
            </a:p>
            <a:p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8F4D8-31A4-4F01-B10F-37A81A8F5E05}"/>
                </a:ext>
              </a:extLst>
            </p:cNvPr>
            <p:cNvSpPr txBox="1"/>
            <p:nvPr/>
          </p:nvSpPr>
          <p:spPr>
            <a:xfrm>
              <a:off x="1231802" y="3534025"/>
              <a:ext cx="2645183" cy="79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First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Mmorpg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 and quest-based game design leveraging 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the platform services and solutions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9B307-FD72-41FA-A5FC-D7295295F539}"/>
              </a:ext>
            </a:extLst>
          </p:cNvPr>
          <p:cNvGrpSpPr/>
          <p:nvPr/>
        </p:nvGrpSpPr>
        <p:grpSpPr>
          <a:xfrm>
            <a:off x="7437691" y="5281831"/>
            <a:ext cx="2783490" cy="974024"/>
            <a:chOff x="1231802" y="3115538"/>
            <a:chExt cx="2783490" cy="9740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76815A-AD7C-436A-8B82-03A02D476DBF}"/>
                </a:ext>
              </a:extLst>
            </p:cNvPr>
            <p:cNvSpPr txBox="1"/>
            <p:nvPr/>
          </p:nvSpPr>
          <p:spPr>
            <a:xfrm>
              <a:off x="1231802" y="3115538"/>
              <a:ext cx="2783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In-Game  Economics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pace Grotesk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8D5822-E716-44B2-A6AA-DA1E8E8CB3C4}"/>
                </a:ext>
              </a:extLst>
            </p:cNvPr>
            <p:cNvSpPr txBox="1"/>
            <p:nvPr/>
          </p:nvSpPr>
          <p:spPr>
            <a:xfrm>
              <a:off x="1231802" y="3534025"/>
              <a:ext cx="2783490" cy="555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Space Grotesk" pitchFamily="2" charset="0"/>
                </a:rPr>
                <a:t>Play-to-earn cryptocurrencies and play-to-collect NFTs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372DA0-93ED-42C7-883E-9F31B6123435}"/>
              </a:ext>
            </a:extLst>
          </p:cNvPr>
          <p:cNvCxnSpPr>
            <a:cxnSpLocks/>
          </p:cNvCxnSpPr>
          <p:nvPr/>
        </p:nvCxnSpPr>
        <p:spPr>
          <a:xfrm>
            <a:off x="3750274" y="4840904"/>
            <a:ext cx="65665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62D2D2-6E66-4DFE-8684-8F583866ADFC}"/>
              </a:ext>
            </a:extLst>
          </p:cNvPr>
          <p:cNvSpPr/>
          <p:nvPr/>
        </p:nvSpPr>
        <p:spPr>
          <a:xfrm>
            <a:off x="11109124" y="5877166"/>
            <a:ext cx="941938" cy="941938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E1DB200-50AA-47D6-8284-B7AD88E96BAB}"/>
              </a:ext>
            </a:extLst>
          </p:cNvPr>
          <p:cNvSpPr/>
          <p:nvPr/>
        </p:nvSpPr>
        <p:spPr>
          <a:xfrm rot="20700000">
            <a:off x="2137578" y="5458342"/>
            <a:ext cx="837649" cy="837649"/>
          </a:xfrm>
          <a:prstGeom prst="cube">
            <a:avLst/>
          </a:prstGeom>
          <a:gradFill>
            <a:gsLst>
              <a:gs pos="54900">
                <a:schemeClr val="accent2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EF5D431-B990-F646-BE69-04B4CC0E9191}"/>
              </a:ext>
            </a:extLst>
          </p:cNvPr>
          <p:cNvSpPr/>
          <p:nvPr/>
        </p:nvSpPr>
        <p:spPr>
          <a:xfrm rot="20984078">
            <a:off x="11619829" y="92398"/>
            <a:ext cx="399214" cy="417871"/>
          </a:xfrm>
          <a:prstGeom prst="cub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74A9F7E-75EA-4A73-9702-F9C2EE8AC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45" y="362081"/>
            <a:ext cx="8012012" cy="4746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2659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7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8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3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3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5" grpId="0"/>
          <p:bldP spid="26" grpId="0" animBg="1"/>
          <p:bldP spid="20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5" grpId="0"/>
          <p:bldP spid="26" grpId="0" animBg="1"/>
          <p:bldP spid="20" grpId="0" animBg="1"/>
          <p:bldP spid="2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A97B7AE-61C2-8147-8558-41E0A2E4DA32}"/>
              </a:ext>
            </a:extLst>
          </p:cNvPr>
          <p:cNvSpPr/>
          <p:nvPr/>
        </p:nvSpPr>
        <p:spPr>
          <a:xfrm>
            <a:off x="3867874" y="1406646"/>
            <a:ext cx="4456253" cy="4456253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F6CBC23-3270-FF43-B92B-2491378E1E4E}"/>
              </a:ext>
            </a:extLst>
          </p:cNvPr>
          <p:cNvSpPr>
            <a:spLocks noChangeAspect="1"/>
          </p:cNvSpPr>
          <p:nvPr/>
        </p:nvSpPr>
        <p:spPr>
          <a:xfrm>
            <a:off x="3456972" y="995744"/>
            <a:ext cx="5278056" cy="5278056"/>
          </a:xfrm>
          <a:prstGeom prst="arc">
            <a:avLst>
              <a:gd name="adj1" fmla="val 8893269"/>
              <a:gd name="adj2" fmla="val 1895933"/>
            </a:avLst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3D213-494B-1742-A106-352F50126686}"/>
              </a:ext>
            </a:extLst>
          </p:cNvPr>
          <p:cNvSpPr txBox="1"/>
          <p:nvPr/>
        </p:nvSpPr>
        <p:spPr>
          <a:xfrm>
            <a:off x="4321215" y="3454319"/>
            <a:ext cx="354957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latin typeface="Raleway" panose="020B0503030101060003" pitchFamily="34" charset="77"/>
                <a:ea typeface="Roboto Medium" panose="02000000000000000000" pitchFamily="2" charset="0"/>
                <a:cs typeface="Gill Sans" panose="020B0502020104020203" pitchFamily="34" charset="-79"/>
              </a:rPr>
              <a:t>Ecosystem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C1087-BFE9-F042-BDEC-084F73F88D4D}"/>
              </a:ext>
            </a:extLst>
          </p:cNvPr>
          <p:cNvSpPr txBox="1"/>
          <p:nvPr/>
        </p:nvSpPr>
        <p:spPr>
          <a:xfrm>
            <a:off x="5324562" y="3154897"/>
            <a:ext cx="1542876" cy="216396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accent1"/>
                </a:solidFill>
                <a:latin typeface="Raleway Medium" panose="020B0503030101060003" pitchFamily="34" charset="77"/>
              </a:rPr>
              <a:t>Wodo</a:t>
            </a:r>
            <a:r>
              <a:rPr lang="en-US" sz="1000" dirty="0">
                <a:solidFill>
                  <a:schemeClr val="accent1"/>
                </a:solidFill>
                <a:latin typeface="Raleway Medium" panose="020B0503030101060003" pitchFamily="34" charset="77"/>
              </a:rPr>
              <a:t> Gaming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B2F76E-C199-F34C-BC50-883753CF76F0}"/>
              </a:ext>
            </a:extLst>
          </p:cNvPr>
          <p:cNvCxnSpPr>
            <a:cxnSpLocks/>
          </p:cNvCxnSpPr>
          <p:nvPr/>
        </p:nvCxnSpPr>
        <p:spPr>
          <a:xfrm>
            <a:off x="5589815" y="4126223"/>
            <a:ext cx="1012371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ube 92">
            <a:extLst>
              <a:ext uri="{FF2B5EF4-FFF2-40B4-BE49-F238E27FC236}">
                <a16:creationId xmlns:a16="http://schemas.microsoft.com/office/drawing/2014/main" id="{7F9D19C2-E1A5-3241-A066-993DEF1FBB43}"/>
              </a:ext>
            </a:extLst>
          </p:cNvPr>
          <p:cNvSpPr/>
          <p:nvPr/>
        </p:nvSpPr>
        <p:spPr>
          <a:xfrm rot="17280501">
            <a:off x="10661358" y="198798"/>
            <a:ext cx="509921" cy="509921"/>
          </a:xfrm>
          <a:prstGeom prst="cube">
            <a:avLst/>
          </a:prstGeom>
          <a:gradFill>
            <a:gsLst>
              <a:gs pos="549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27AB70C-D550-3147-ADFF-A8942718C334}"/>
              </a:ext>
            </a:extLst>
          </p:cNvPr>
          <p:cNvSpPr/>
          <p:nvPr/>
        </p:nvSpPr>
        <p:spPr>
          <a:xfrm flipH="1" flipV="1">
            <a:off x="-12363" y="5261946"/>
            <a:ext cx="1196571" cy="1289785"/>
          </a:xfrm>
          <a:prstGeom prst="ellipse">
            <a:avLst/>
          </a:prstGeom>
          <a:gradFill>
            <a:gsLst>
              <a:gs pos="55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2B0D89-F313-406F-972B-E5C92B210701}"/>
              </a:ext>
            </a:extLst>
          </p:cNvPr>
          <p:cNvSpPr txBox="1"/>
          <p:nvPr/>
        </p:nvSpPr>
        <p:spPr>
          <a:xfrm>
            <a:off x="4361541" y="4357664"/>
            <a:ext cx="354957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Raleway" panose="020B0503030101060003" pitchFamily="34" charset="77"/>
                <a:ea typeface="Roboto Medium" panose="02000000000000000000" pitchFamily="2" charset="0"/>
                <a:cs typeface="Gill Sans" panose="020B0502020104020203" pitchFamily="34" charset="-79"/>
              </a:rPr>
              <a:t>Built for builders by builders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96E5BB-0F02-47DA-9F10-C3979607D116}"/>
              </a:ext>
            </a:extLst>
          </p:cNvPr>
          <p:cNvGrpSpPr/>
          <p:nvPr/>
        </p:nvGrpSpPr>
        <p:grpSpPr>
          <a:xfrm>
            <a:off x="616034" y="2938564"/>
            <a:ext cx="3002650" cy="677108"/>
            <a:chOff x="616034" y="2938564"/>
            <a:chExt cx="3002650" cy="67710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6684F6-7844-D24E-A0D1-EA99003D13E4}"/>
                </a:ext>
              </a:extLst>
            </p:cNvPr>
            <p:cNvGrpSpPr/>
            <p:nvPr/>
          </p:nvGrpSpPr>
          <p:grpSpPr>
            <a:xfrm>
              <a:off x="616034" y="2938564"/>
              <a:ext cx="3002650" cy="677108"/>
              <a:chOff x="1654564" y="1256422"/>
              <a:chExt cx="3002650" cy="67710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C6BC7B2-25D6-CA4C-96B2-CD201AF749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61541" y="1372856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58535D2-FBE3-FA4E-934E-42FE3AF5DA6F}"/>
                  </a:ext>
                </a:extLst>
              </p:cNvPr>
              <p:cNvSpPr/>
              <p:nvPr/>
            </p:nvSpPr>
            <p:spPr>
              <a:xfrm>
                <a:off x="1654564" y="1256422"/>
                <a:ext cx="1912499" cy="67710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Crowd Funding</a:t>
                </a:r>
              </a:p>
              <a:p>
                <a:pPr algn="r"/>
                <a:r>
                  <a:rPr lang="en-US" sz="1200" b="1" dirty="0" err="1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Tokenomics</a:t>
                </a:r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,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Launchpad partnerships</a:t>
                </a:r>
              </a:p>
            </p:txBody>
          </p:sp>
        </p:grpSp>
        <p:pic>
          <p:nvPicPr>
            <p:cNvPr id="23" name="Graphic 22" descr="Flying Money with solid fill">
              <a:extLst>
                <a:ext uri="{FF2B5EF4-FFF2-40B4-BE49-F238E27FC236}">
                  <a16:creationId xmlns:a16="http://schemas.microsoft.com/office/drawing/2014/main" id="{B2E8FE84-86C3-46AA-9460-C0C11B64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83671" y="2978827"/>
              <a:ext cx="596581" cy="59658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378147-F5DE-4D0F-B7BA-C9D9FD1E306C}"/>
              </a:ext>
            </a:extLst>
          </p:cNvPr>
          <p:cNvGrpSpPr/>
          <p:nvPr/>
        </p:nvGrpSpPr>
        <p:grpSpPr>
          <a:xfrm>
            <a:off x="621714" y="4665364"/>
            <a:ext cx="3371478" cy="880462"/>
            <a:chOff x="621714" y="4665364"/>
            <a:chExt cx="3371478" cy="88046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EEAC81-4194-D74F-9FA7-27F3CFCBA2D3}"/>
                </a:ext>
              </a:extLst>
            </p:cNvPr>
            <p:cNvGrpSpPr/>
            <p:nvPr/>
          </p:nvGrpSpPr>
          <p:grpSpPr>
            <a:xfrm>
              <a:off x="621714" y="4684052"/>
              <a:ext cx="3371478" cy="861774"/>
              <a:chOff x="881772" y="4684052"/>
              <a:chExt cx="3111413" cy="86177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4131EDD-AD97-6242-9F29-157A65DD7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7512" y="4864071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F0D919C-B167-EF46-8AFF-097FE37759AC}"/>
                  </a:ext>
                </a:extLst>
              </p:cNvPr>
              <p:cNvSpPr/>
              <p:nvPr/>
            </p:nvSpPr>
            <p:spPr>
              <a:xfrm>
                <a:off x="881772" y="4684052"/>
                <a:ext cx="1942390" cy="8617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Development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Idea, </a:t>
                </a:r>
                <a:r>
                  <a:rPr lang="en-US" sz="1200" b="1" dirty="0" err="1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Wodo</a:t>
                </a:r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 SDK, client libraries, 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in-game economics,  </a:t>
                </a:r>
              </a:p>
            </p:txBody>
          </p:sp>
        </p:grpSp>
        <p:pic>
          <p:nvPicPr>
            <p:cNvPr id="26" name="Graphic 25" descr="Programmer female with solid fill">
              <a:extLst>
                <a:ext uri="{FF2B5EF4-FFF2-40B4-BE49-F238E27FC236}">
                  <a16:creationId xmlns:a16="http://schemas.microsoft.com/office/drawing/2014/main" id="{4C5B858A-EB02-422C-96FD-C78CB59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7025" y="4665364"/>
              <a:ext cx="675122" cy="67512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E6E6A3-4780-45BF-8C84-3F34ECE5C976}"/>
              </a:ext>
            </a:extLst>
          </p:cNvPr>
          <p:cNvGrpSpPr/>
          <p:nvPr/>
        </p:nvGrpSpPr>
        <p:grpSpPr>
          <a:xfrm>
            <a:off x="981573" y="602599"/>
            <a:ext cx="3583417" cy="1477328"/>
            <a:chOff x="981573" y="602599"/>
            <a:chExt cx="3583417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F4082A-287A-0A4C-A19C-C56F233B0E1E}"/>
                </a:ext>
              </a:extLst>
            </p:cNvPr>
            <p:cNvGrpSpPr/>
            <p:nvPr/>
          </p:nvGrpSpPr>
          <p:grpSpPr>
            <a:xfrm>
              <a:off x="981573" y="602599"/>
              <a:ext cx="3583417" cy="1477328"/>
              <a:chOff x="48027" y="2302063"/>
              <a:chExt cx="3583417" cy="147732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05AC5F2-F986-EF4F-95F9-743124E0E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5771" y="3118464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9B06646-5480-CB42-8F3C-785D5B86EDF2}"/>
                  </a:ext>
                </a:extLst>
              </p:cNvPr>
              <p:cNvSpPr/>
              <p:nvPr/>
            </p:nvSpPr>
            <p:spPr>
              <a:xfrm>
                <a:off x="48027" y="2302063"/>
                <a:ext cx="2411490" cy="1477328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Game Hub/Store</a:t>
                </a:r>
              </a:p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Marketplace </a:t>
                </a:r>
              </a:p>
              <a:p>
                <a:pPr algn="r"/>
                <a:r>
                  <a:rPr lang="en-US" sz="2000" b="1" dirty="0">
                    <a:solidFill>
                      <a:schemeClr val="accent1"/>
                    </a:solidFill>
                    <a:latin typeface="Raleway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Integration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Beta testing,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Controlled testing, </a:t>
                </a:r>
              </a:p>
              <a:p>
                <a:pPr algn="r"/>
                <a:r>
                  <a:rPr lang="en-US" sz="1200" b="1" dirty="0">
                    <a:solidFill>
                      <a:schemeClr val="tx2"/>
                    </a:solidFill>
                    <a:latin typeface="Raleway SemiBold" panose="020B0503030101060003" pitchFamily="34" charset="77"/>
                    <a:ea typeface="Roboto Medium" panose="02000000000000000000" pitchFamily="2" charset="0"/>
                    <a:cs typeface="Open Sans" panose="020B0606030504020204" pitchFamily="34" charset="0"/>
                  </a:rPr>
                  <a:t>feedback loops, tunings</a:t>
                </a:r>
              </a:p>
            </p:txBody>
          </p:sp>
        </p:grpSp>
        <p:pic>
          <p:nvPicPr>
            <p:cNvPr id="28" name="Graphic 27" descr="Plugged Unplugged with solid fill">
              <a:extLst>
                <a:ext uri="{FF2B5EF4-FFF2-40B4-BE49-F238E27FC236}">
                  <a16:creationId xmlns:a16="http://schemas.microsoft.com/office/drawing/2014/main" id="{0FC0E818-D24F-45FE-BAFB-1456F144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6144" y="942104"/>
              <a:ext cx="642962" cy="64296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D8BF5A-72E6-4FD4-A22C-80E314C92644}"/>
              </a:ext>
            </a:extLst>
          </p:cNvPr>
          <p:cNvGrpSpPr/>
          <p:nvPr/>
        </p:nvGrpSpPr>
        <p:grpSpPr>
          <a:xfrm>
            <a:off x="7538447" y="1057812"/>
            <a:ext cx="3362339" cy="943650"/>
            <a:chOff x="7538447" y="1057812"/>
            <a:chExt cx="3362339" cy="9436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91C93F8-ED69-A34D-9BCF-C1E866B87E74}"/>
                </a:ext>
              </a:extLst>
            </p:cNvPr>
            <p:cNvGrpSpPr/>
            <p:nvPr/>
          </p:nvGrpSpPr>
          <p:grpSpPr>
            <a:xfrm>
              <a:off x="7538447" y="1057812"/>
              <a:ext cx="3362339" cy="943650"/>
              <a:chOff x="7538447" y="1057812"/>
              <a:chExt cx="3362339" cy="94365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511A328-94E2-514E-A32F-5A82251E0F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38447" y="1372856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69ADAB9-23F9-D54A-A9C9-CD4B662808A1}"/>
                  </a:ext>
                </a:extLst>
              </p:cNvPr>
              <p:cNvGrpSpPr/>
              <p:nvPr/>
            </p:nvGrpSpPr>
            <p:grpSpPr>
              <a:xfrm>
                <a:off x="9093505" y="1057812"/>
                <a:ext cx="1807281" cy="943650"/>
                <a:chOff x="9106129" y="1269030"/>
                <a:chExt cx="1807281" cy="94365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38C563B-31FC-E44D-849C-74961E07729C}"/>
                    </a:ext>
                  </a:extLst>
                </p:cNvPr>
                <p:cNvSpPr/>
                <p:nvPr/>
              </p:nvSpPr>
              <p:spPr>
                <a:xfrm>
                  <a:off x="9132725" y="1658682"/>
                  <a:ext cx="1780685" cy="5539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Optional: Low latency, high performance hosting environment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C251629-7856-B942-8A83-C2CD75FB97FB}"/>
                    </a:ext>
                  </a:extLst>
                </p:cNvPr>
                <p:cNvSpPr/>
                <p:nvPr/>
              </p:nvSpPr>
              <p:spPr>
                <a:xfrm>
                  <a:off x="9106129" y="1269030"/>
                  <a:ext cx="1780684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Game Hosting</a:t>
                  </a:r>
                </a:p>
              </p:txBody>
            </p:sp>
          </p:grpSp>
        </p:grpSp>
        <p:pic>
          <p:nvPicPr>
            <p:cNvPr id="31" name="Graphic 30" descr="Server with solid fill">
              <a:extLst>
                <a:ext uri="{FF2B5EF4-FFF2-40B4-BE49-F238E27FC236}">
                  <a16:creationId xmlns:a16="http://schemas.microsoft.com/office/drawing/2014/main" id="{8CB81D7E-6A89-4279-A991-DB89E96D9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18449" y="1125983"/>
              <a:ext cx="642962" cy="642962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997F0BC-5D84-4C40-8C84-7E80962B687C}"/>
              </a:ext>
            </a:extLst>
          </p:cNvPr>
          <p:cNvGrpSpPr/>
          <p:nvPr/>
        </p:nvGrpSpPr>
        <p:grpSpPr>
          <a:xfrm>
            <a:off x="8549980" y="2837121"/>
            <a:ext cx="3350341" cy="1291607"/>
            <a:chOff x="8549980" y="2837121"/>
            <a:chExt cx="3350341" cy="12916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BFA145-CE9A-3F48-AA2F-B85C48FD1F17}"/>
                </a:ext>
              </a:extLst>
            </p:cNvPr>
            <p:cNvGrpSpPr/>
            <p:nvPr/>
          </p:nvGrpSpPr>
          <p:grpSpPr>
            <a:xfrm>
              <a:off x="8549980" y="2837121"/>
              <a:ext cx="3350341" cy="1291607"/>
              <a:chOff x="8549980" y="2837121"/>
              <a:chExt cx="3350341" cy="129160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EA90F67-6A7C-6844-97A7-BBA86BE88E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9980" y="3118464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026449B-502E-4842-98E3-C1D08E9916E2}"/>
                  </a:ext>
                </a:extLst>
              </p:cNvPr>
              <p:cNvGrpSpPr/>
              <p:nvPr/>
            </p:nvGrpSpPr>
            <p:grpSpPr>
              <a:xfrm>
                <a:off x="9773116" y="2837121"/>
                <a:ext cx="2127205" cy="1291607"/>
                <a:chOff x="9257032" y="1281510"/>
                <a:chExt cx="2127205" cy="1291607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D3D4F71-B80E-2C4C-AB02-D3031917B4A1}"/>
                    </a:ext>
                  </a:extLst>
                </p:cNvPr>
                <p:cNvSpPr/>
                <p:nvPr/>
              </p:nvSpPr>
              <p:spPr>
                <a:xfrm>
                  <a:off x="9274941" y="1649787"/>
                  <a:ext cx="1958721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Going live, “zero touch” user registration into Games via Game Hub, active community support, tournaments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B609E8B-8B1B-644D-97CE-92A66EF38A4C}"/>
                    </a:ext>
                  </a:extLst>
                </p:cNvPr>
                <p:cNvSpPr/>
                <p:nvPr/>
              </p:nvSpPr>
              <p:spPr>
                <a:xfrm>
                  <a:off x="9257032" y="1281510"/>
                  <a:ext cx="2127205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Launch</a:t>
                  </a:r>
                </a:p>
              </p:txBody>
            </p:sp>
          </p:grpSp>
        </p:grpSp>
        <p:pic>
          <p:nvPicPr>
            <p:cNvPr id="34" name="Graphic 33" descr="Rocket with solid fill">
              <a:extLst>
                <a:ext uri="{FF2B5EF4-FFF2-40B4-BE49-F238E27FC236}">
                  <a16:creationId xmlns:a16="http://schemas.microsoft.com/office/drawing/2014/main" id="{9CEAE768-8746-4ED0-8805-F853FCBC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05900" y="2941801"/>
              <a:ext cx="642587" cy="64258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FA5B1B-3C58-4DE0-827C-2F397F39B171}"/>
              </a:ext>
            </a:extLst>
          </p:cNvPr>
          <p:cNvGrpSpPr/>
          <p:nvPr/>
        </p:nvGrpSpPr>
        <p:grpSpPr>
          <a:xfrm>
            <a:off x="8218449" y="4633867"/>
            <a:ext cx="3697846" cy="1146199"/>
            <a:chOff x="8202475" y="4633669"/>
            <a:chExt cx="3697846" cy="11461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160148-E9E8-134B-BF01-DFAE04ED8201}"/>
                </a:ext>
              </a:extLst>
            </p:cNvPr>
            <p:cNvGrpSpPr/>
            <p:nvPr/>
          </p:nvGrpSpPr>
          <p:grpSpPr>
            <a:xfrm>
              <a:off x="8202475" y="4633669"/>
              <a:ext cx="3697846" cy="1146199"/>
              <a:chOff x="8202475" y="4633669"/>
              <a:chExt cx="3697846" cy="114619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EE03E10-45E8-B540-974D-7CF22FF179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02475" y="4864071"/>
                <a:ext cx="295673" cy="29567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1AFB18B-7398-3F46-B2C5-F8DA3D35499C}"/>
                  </a:ext>
                </a:extLst>
              </p:cNvPr>
              <p:cNvGrpSpPr/>
              <p:nvPr/>
            </p:nvGrpSpPr>
            <p:grpSpPr>
              <a:xfrm>
                <a:off x="9588962" y="4633669"/>
                <a:ext cx="2311359" cy="1146199"/>
                <a:chOff x="9232589" y="1269030"/>
                <a:chExt cx="2311359" cy="114619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58A2F29-8860-8347-9A87-6B272428DBEE}"/>
                    </a:ext>
                  </a:extLst>
                </p:cNvPr>
                <p:cNvSpPr/>
                <p:nvPr/>
              </p:nvSpPr>
              <p:spPr>
                <a:xfrm>
                  <a:off x="9274383" y="1676565"/>
                  <a:ext cx="2269565" cy="73866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2"/>
                      </a:solidFill>
                      <a:latin typeface="Raleway SemiBold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Live data, statistics for in-game economics, Game Hub, Marketplace, Game Store. Tuning algorithms-AI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79123AA-1EFC-CD42-84BF-24128BE2F2AC}"/>
                    </a:ext>
                  </a:extLst>
                </p:cNvPr>
                <p:cNvSpPr/>
                <p:nvPr/>
              </p:nvSpPr>
              <p:spPr>
                <a:xfrm>
                  <a:off x="9232589" y="1269030"/>
                  <a:ext cx="1648649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  <a:latin typeface="Raleway" panose="020B0503030101060003" pitchFamily="34" charset="77"/>
                      <a:ea typeface="Roboto Medium" panose="02000000000000000000" pitchFamily="2" charset="0"/>
                      <a:cs typeface="Open Sans" panose="020B0606030504020204" pitchFamily="34" charset="0"/>
                    </a:rPr>
                    <a:t>Analytics</a:t>
                  </a:r>
                </a:p>
              </p:txBody>
            </p:sp>
          </p:grpSp>
        </p:grpSp>
        <p:pic>
          <p:nvPicPr>
            <p:cNvPr id="36" name="Graphic 35" descr="Statistics with solid fill">
              <a:extLst>
                <a:ext uri="{FF2B5EF4-FFF2-40B4-BE49-F238E27FC236}">
                  <a16:creationId xmlns:a16="http://schemas.microsoft.com/office/drawing/2014/main" id="{38ADF8C9-0AB6-4EB1-9020-4BEA695E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10067" y="4788954"/>
              <a:ext cx="642587" cy="642587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874ABC1-19BA-4A3E-8D4D-565E22855885}"/>
              </a:ext>
            </a:extLst>
          </p:cNvPr>
          <p:cNvGrpSpPr/>
          <p:nvPr/>
        </p:nvGrpSpPr>
        <p:grpSpPr>
          <a:xfrm>
            <a:off x="151251" y="3623714"/>
            <a:ext cx="3267257" cy="517308"/>
            <a:chOff x="990065" y="3722086"/>
            <a:chExt cx="2556079" cy="517308"/>
          </a:xfrm>
        </p:grpSpPr>
        <p:pic>
          <p:nvPicPr>
            <p:cNvPr id="53" name="Graphic 52" descr="Information outline">
              <a:extLst>
                <a:ext uri="{FF2B5EF4-FFF2-40B4-BE49-F238E27FC236}">
                  <a16:creationId xmlns:a16="http://schemas.microsoft.com/office/drawing/2014/main" id="{02EBF64B-4E07-49A5-BD31-6221F49B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90065" y="3722086"/>
              <a:ext cx="388286" cy="388286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DE2840-56EF-4A60-9CCC-13B1EB5E6CEE}"/>
                </a:ext>
              </a:extLst>
            </p:cNvPr>
            <p:cNvSpPr txBox="1"/>
            <p:nvPr/>
          </p:nvSpPr>
          <p:spPr>
            <a:xfrm>
              <a:off x="1302641" y="3777729"/>
              <a:ext cx="22435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74A30B"/>
                  </a:solidFill>
                  <a:latin typeface="Amasis MT Pro" panose="02040504050005020304" pitchFamily="18" charset="0"/>
                  <a:ea typeface="Roboto Medium" panose="02000000000000000000" pitchFamily="2" charset="0"/>
                  <a:cs typeface="Aparajita" panose="020B0502040204020203" pitchFamily="18" charset="0"/>
                </a:rPr>
                <a:t>Funding via partnered Launchpads</a:t>
              </a:r>
              <a:endParaRPr lang="en-US" sz="1200" dirty="0">
                <a:solidFill>
                  <a:srgbClr val="74A30B"/>
                </a:solidFill>
                <a:latin typeface="Amasis MT Pro" panose="02040504050005020304" pitchFamily="18" charset="0"/>
                <a:cs typeface="Aparajita" panose="020B0502040204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8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16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17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22667" fill="hold" grpId="0" nodeType="withEffect" p14:presetBounceEnd="81333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20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21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 animBg="1"/>
          <p:bldP spid="93" grpId="0" animBg="1"/>
          <p:bldP spid="94" grpId="0" animBg="1"/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2266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 animBg="1"/>
          <p:bldP spid="93" grpId="0" animBg="1"/>
          <p:bldP spid="94" grpId="0" animBg="1"/>
          <p:bldP spid="95" grpId="0"/>
        </p:bldLst>
      </p:timing>
    </mc:Fallback>
  </mc:AlternateContent>
</p:sld>
</file>

<file path=ppt/theme/theme1.xml><?xml version="1.0" encoding="utf-8"?>
<a:theme xmlns:a="http://schemas.openxmlformats.org/drawingml/2006/main" name="Master Slid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6041D3"/>
      </a:accent1>
      <a:accent2>
        <a:srgbClr val="4E2FCA"/>
      </a:accent2>
      <a:accent3>
        <a:srgbClr val="4026A4"/>
      </a:accent3>
      <a:accent4>
        <a:srgbClr val="EDDACB"/>
      </a:accent4>
      <a:accent5>
        <a:srgbClr val="E6CBB5"/>
      </a:accent5>
      <a:accent6>
        <a:srgbClr val="DAB392"/>
      </a:accent6>
      <a:hlink>
        <a:srgbClr val="0563C1"/>
      </a:hlink>
      <a:folHlink>
        <a:srgbClr val="954F72"/>
      </a:folHlink>
    </a:clrScheme>
    <a:fontScheme name="Template - Retron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04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4F2A56-823F-474D-A213-8BAA1B9BC323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12557</TotalTime>
  <Words>1857</Words>
  <Application>Microsoft Office PowerPoint</Application>
  <PresentationFormat>Widescreen</PresentationFormat>
  <Paragraphs>254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Abadi</vt:lpstr>
      <vt:lpstr>Poppins SemiBold</vt:lpstr>
      <vt:lpstr>Poppins</vt:lpstr>
      <vt:lpstr>Calibri</vt:lpstr>
      <vt:lpstr>Raleway</vt:lpstr>
      <vt:lpstr>Raleway SemiBold</vt:lpstr>
      <vt:lpstr>Raleway Medium</vt:lpstr>
      <vt:lpstr>Amasis MT Pro</vt:lpstr>
      <vt:lpstr>Master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joenanto</dc:creator>
  <cp:lastModifiedBy>Serhat TANRIKUT</cp:lastModifiedBy>
  <cp:revision>614</cp:revision>
  <dcterms:created xsi:type="dcterms:W3CDTF">2017-04-18T01:46:38Z</dcterms:created>
  <dcterms:modified xsi:type="dcterms:W3CDTF">2022-05-18T18:01:47Z</dcterms:modified>
</cp:coreProperties>
</file>